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68406-7391-4D09-A368-2E9783F242C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E7F1-8BAE-4E66-B971-BF180C1F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odwaddle.com/worldcloc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odwaddle.com/worldcloc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7th%20Grade%20Social%20Studies\Globalization%20&amp;%20Human%20Rights\7%20Billion,%20National%20Geographic%20Magazine.wmv" TargetMode="External"/><Relationship Id="rId4" Type="http://schemas.openxmlformats.org/officeDocument/2006/relationships/hyperlink" Target="http://www.youtube.com/watch?v=sc4HxPxNrZ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7th%20Grade%20Social%20Studies\Globalization%20&amp;%20Human%20Rights\7%20Billion%20%20Are%20You%20Typical%20%20--%20National%20Geographic%20Magazine.wmv" TargetMode="External"/><Relationship Id="rId4" Type="http://schemas.openxmlformats.org/officeDocument/2006/relationships/hyperlink" Target="http://www.youtube.com/watch?v=4B2xOvKFFz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7th%20Grade%20Social%20Studies\Globalization%20&amp;%20Human%20Rights\7%20Billion%20%20How%20Did%20We%20Get%20So%20Big%20So%20Fast%20.wmv" TargetMode="External"/><Relationship Id="rId4" Type="http://schemas.openxmlformats.org/officeDocument/2006/relationships/hyperlink" Target="http://www.youtube.com/watch?v=VcSX4ytEfc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838200"/>
            <a:ext cx="5105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</a:rPr>
              <a:t>GLOBALIZATION: 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</a:rPr>
              <a:t>7 Billion And Beyond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Task 2: World Population Density &amp; Percent Growth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to calculate: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36458" r="26794" b="52084"/>
          <a:stretch>
            <a:fillRect/>
          </a:stretch>
        </p:blipFill>
        <p:spPr bwMode="auto">
          <a:xfrm>
            <a:off x="381000" y="2362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21083" t="35417" r="26208" b="51041"/>
          <a:stretch>
            <a:fillRect/>
          </a:stretch>
        </p:blipFill>
        <p:spPr bwMode="auto">
          <a:xfrm>
            <a:off x="380999" y="3810000"/>
            <a:ext cx="85344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Population Density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Population (</a:t>
            </a:r>
            <a:r>
              <a:rPr lang="en-US" dirty="0" smtClean="0">
                <a:solidFill>
                  <a:schemeClr val="bg1"/>
                </a:solidFill>
              </a:rPr>
              <a:t>2016 </a:t>
            </a:r>
            <a:r>
              <a:rPr lang="en-US" dirty="0" smtClean="0">
                <a:solidFill>
                  <a:schemeClr val="bg1"/>
                </a:solidFill>
              </a:rPr>
              <a:t>Census): </a:t>
            </a:r>
            <a:r>
              <a:rPr lang="en-US" dirty="0" smtClean="0">
                <a:solidFill>
                  <a:schemeClr val="bg1"/>
                </a:solidFill>
              </a:rPr>
              <a:t>322,762,018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U.S. Total Land Area: 3,794,000 sq. mi.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334000"/>
            <a:ext cx="541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85 people/sq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mile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352800"/>
            <a:ext cx="71628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Population Density =  322,762,018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 ----------------------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  3,794,000n sq. mi.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Population Percent Growth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Population (2013 Census): </a:t>
            </a:r>
            <a:r>
              <a:rPr lang="en-US" dirty="0" smtClean="0">
                <a:solidFill>
                  <a:schemeClr val="bg1"/>
                </a:solidFill>
              </a:rPr>
              <a:t>322,762,018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U.S. Projected Population 2050: 399,800,000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35417" r="29722" b="52083"/>
          <a:stretch>
            <a:fillRect/>
          </a:stretch>
        </p:blipFill>
        <p:spPr bwMode="auto">
          <a:xfrm>
            <a:off x="533400" y="2895600"/>
            <a:ext cx="833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36530" t="36458" r="42387" b="52084"/>
          <a:stretch>
            <a:fillRect/>
          </a:stretch>
        </p:blipFill>
        <p:spPr bwMode="auto">
          <a:xfrm>
            <a:off x="533399" y="4572000"/>
            <a:ext cx="3740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4876800"/>
            <a:ext cx="2819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23.86%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Population Density &amp; Percent Growth Observations (if time)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did you notice about the population densities in your chart?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conclusions can you make about population percent growth in different parts of the world?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 Conclusion: World Clock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revisit the World Clock counter from the beginning of class.  Fill in the response questions in the “lesson closure” section of your worksheet.  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http://www.poodwaddle.com/worldclock/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 Warm-up: World Clock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After we visit the World Clock – Population Counter website, complete the predictions #1-5 on your response sheet! 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http://www.poodwaddle.com/worldclock/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 Warm-up: Who is this?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 r="10448"/>
          <a:stretch>
            <a:fillRect/>
          </a:stretch>
        </p:blipFill>
        <p:spPr bwMode="auto">
          <a:xfrm>
            <a:off x="0" y="838200"/>
            <a:ext cx="9144000" cy="57366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1905000"/>
            <a:ext cx="2971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Prediction #6: 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Who do you think this person is?  Write a little bit about him/her.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What nationality? What age? What is the image so grainy?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Task 1: 7 Billion &amp; Counting Video Clips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Video #1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7 Billion, National Geographic Magazin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6477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http://www.youtube.com/watch?v=sc4HxPxNrZ0</a:t>
            </a:r>
            <a:endParaRPr lang="en-US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Task 1: 7 Billion &amp; Counting Video Clips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Video #2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7 Billion  Are You Typical  -- National Geographic Magazin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64770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http://www.youtube.com/watch?v=4B2xOvKFFz4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Task 1: 7 Billion &amp; Counting Video Clips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Video #3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7 Billion  How Did We Get So Big So Fast 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6534834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http://www.youtube.com/watch?v=VcSX4ytEfcE</a:t>
            </a:r>
            <a:endParaRPr lang="en-US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05447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572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Population Distribution Map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Task 2: World Population Density &amp; Percent Growth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Definitions: </a:t>
            </a:r>
          </a:p>
          <a:p>
            <a:pPr lvl="1"/>
            <a:r>
              <a:rPr lang="en-US" b="1" u="sng" dirty="0" smtClean="0">
                <a:solidFill>
                  <a:srgbClr val="FFC000"/>
                </a:solidFill>
              </a:rPr>
              <a:t>POPULATION DENSITY: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number of people living per square area (mile, km, etc) </a:t>
            </a:r>
          </a:p>
          <a:p>
            <a:pPr lvl="1"/>
            <a:r>
              <a:rPr lang="en-US" b="1" u="sng" dirty="0" smtClean="0">
                <a:solidFill>
                  <a:srgbClr val="FFC000"/>
                </a:solidFill>
              </a:rPr>
              <a:t>POPULATION GROWTH: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increase in the number of people living in a given area </a:t>
            </a:r>
            <a:endParaRPr lang="en-US" b="1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305</Words>
  <Application>Microsoft Office PowerPoint</Application>
  <PresentationFormat>On-screen Show (4:3)</PresentationFormat>
  <Paragraphs>40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Copperplate Gothic Bold</vt:lpstr>
      <vt:lpstr>Georgia</vt:lpstr>
      <vt:lpstr>Tahoma</vt:lpstr>
      <vt:lpstr>Trebuchet MS</vt:lpstr>
      <vt:lpstr>Office Theme</vt:lpstr>
      <vt:lpstr>PowerPoint Presentation</vt:lpstr>
      <vt:lpstr>Lesson Warm-up: World Clock</vt:lpstr>
      <vt:lpstr>Lesson Warm-up: Who is this? </vt:lpstr>
      <vt:lpstr>Task 1: 7 Billion &amp; Counting Video Clips Video #1 </vt:lpstr>
      <vt:lpstr>Task 1: 7 Billion &amp; Counting Video Clips Video #2</vt:lpstr>
      <vt:lpstr>Task 1: 7 Billion &amp; Counting Video Clips Video #3</vt:lpstr>
      <vt:lpstr>PowerPoint Presentation</vt:lpstr>
      <vt:lpstr>PowerPoint Presentation</vt:lpstr>
      <vt:lpstr>Task 2: World Population Density &amp; Percent Growth </vt:lpstr>
      <vt:lpstr>Task 2: World Population Density &amp; Percent Growth </vt:lpstr>
      <vt:lpstr>Population Density Example</vt:lpstr>
      <vt:lpstr>Population Percent Growth </vt:lpstr>
      <vt:lpstr>Population Density &amp; Percent Growth Observations (if time)</vt:lpstr>
      <vt:lpstr>Lesson Conclusion: World Clock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 Sniegowski</dc:creator>
  <cp:lastModifiedBy>nsilverthorn</cp:lastModifiedBy>
  <cp:revision>28</cp:revision>
  <dcterms:created xsi:type="dcterms:W3CDTF">2014-04-27T20:46:42Z</dcterms:created>
  <dcterms:modified xsi:type="dcterms:W3CDTF">2018-05-15T15:32:31Z</dcterms:modified>
</cp:coreProperties>
</file>