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9777EF7-CF94-4B76-B1F0-E76D360AF35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docid=LumtRavpOeoQrM&amp;tbnid=2fItxr6y3J-XGM:&amp;ved=0CAUQjRw&amp;url=http://greece.mrdonn.org/athensdemocracy.html&amp;ei=cKN5UsTsEZC-sQS5nILgBA&amp;psig=AFQjCNGyYASSnNWI9NEa9t1qXxRGZaYsLQ&amp;ust=138378980538483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ZPjV_YtRv1GEBM&amp;tbnid=rr8taoqPCPkAoM:&amp;ved=0CAUQjRw&amp;url=http://en.wikipedia.org/wiki/File:Prise_de_la_Bastille.jpg&amp;ei=A6R5UtWzC-basASpqIK4DQ&amp;psig=AFQjCNE49_wxWAC3ynML9N7qVSTyn9KPow&amp;ust=13837899514896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NICq7dwXYb8ixM&amp;tbnid=6UMsVkKdBA-ChM:&amp;ved=0CAUQjRw&amp;url=http://www.sonofthesouth.net/revolutionary-war/political/continental-congress.htm&amp;ei=GaJ5UvLuNILmsAThp4KICg&amp;psig=AFQjCNGWQ703uDk8TMzYj32bTEoanl17Tg&amp;ust=138378946233517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75GcyoZQQf-19M&amp;tbnid=N1uZc4pFwEblKM:&amp;ved=0CAUQjRw&amp;url=http://jspivey.wikispaces.com/Purpose%2Bof%2Bthe%2BThree%2BEstates%2BJHK&amp;ei=laJ5UvrKOrWgsASIxoHoDg&amp;psig=AFQjCNGjrlFEEATQ9auzNqa80-b_E8CH1Q&amp;ust=13837895842626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75GcyoZQQf-19M&amp;tbnid=N1uZc4pFwEblKM:&amp;ved=0CAUQjRw&amp;url=http://jspivey.wikispaces.com/Purpose%2Bof%2Bthe%2BThree%2BEstates%2BJHK&amp;ei=laJ5UvrKOrWgsASIxoHoDg&amp;psig=AFQjCNGjrlFEEATQ9auzNqa80-b_E8CH1Q&amp;ust=13837895842626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75GcyoZQQf-19M&amp;tbnid=N1uZc4pFwEblKM:&amp;ved=0CAUQjRw&amp;url=http://jspivey.wikispaces.com/Purpose%2Bof%2Bthe%2BThree%2BEstates%2BJHK&amp;ei=laJ5UvrKOrWgsASIxoHoDg&amp;psig=AFQjCNGjrlFEEATQ9auzNqa80-b_E8CH1Q&amp;ust=138378958426264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ZNSltDWjdq-DbM&amp;tbnid=eLgrEuA9ogkQnM:&amp;ved=0CAUQjRw&amp;url=http://www.learnnc.org/lp/editions/nchist-revolution/2.3&amp;ei=JKN5UoWFKrjfsATU5YDQAw&amp;psig=AFQjCNGoocsZMOfjQHnEx8xq8j4kHnWAFg&amp;ust=13837897299138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82000" cy="1524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AGE OF REVOLUTIONS VOCABULARY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696200" cy="1600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Directions: Confirm or correct your responses on your Age of Revolutions Vocabulary! 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TENNIS COURT OATH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(9)  Pledge signed by members of the Third Estate in 1789 that they would continue meeting at the Tennis Courts until a new constitution was created in France</a:t>
            </a:r>
            <a:endParaRPr lang="en-US" sz="4000" dirty="0"/>
          </a:p>
        </p:txBody>
      </p:sp>
      <p:pic>
        <p:nvPicPr>
          <p:cNvPr id="20481" name="Picture 1" descr="C:\Users\Leslie\AppData\Local\Microsoft\Windows\Temporary Internet Files\Content.IE5\W4XY8AUF\MM90030054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/>
          <a:lstStyle/>
          <a:p>
            <a:r>
              <a:rPr lang="en-US" b="1" dirty="0" smtClean="0"/>
              <a:t>DECLARATION OF THE RIGHTS OF 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6962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(10)  Document created during the French Revolution giving individual rights and protections under the law</a:t>
            </a:r>
            <a:endParaRPr lang="en-US" sz="3600" dirty="0"/>
          </a:p>
        </p:txBody>
      </p:sp>
      <p:pic>
        <p:nvPicPr>
          <p:cNvPr id="19457" name="Picture 1" descr="C:\Users\Leslie\AppData\Local\Microsoft\Windows\Temporary Internet Files\Content.IE5\750B1WF8\MC9001908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86200"/>
            <a:ext cx="2716794" cy="275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DEMOCRACY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(11)  Government where the people are the primary source of power</a:t>
            </a:r>
            <a:endParaRPr lang="en-US" sz="3600" dirty="0"/>
          </a:p>
        </p:txBody>
      </p:sp>
      <p:pic>
        <p:nvPicPr>
          <p:cNvPr id="18434" name="Picture 2" descr="http://greece.mrdonn.org/athens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50387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COUP </a:t>
            </a:r>
            <a:r>
              <a:rPr lang="en-US" b="1" dirty="0" err="1" smtClean="0"/>
              <a:t>D’ETAT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(12)  The sudden overthrow of a government by a usually small group of people in positions of authority</a:t>
            </a:r>
            <a:endParaRPr lang="en-US" sz="3600" dirty="0"/>
          </a:p>
        </p:txBody>
      </p:sp>
      <p:pic>
        <p:nvPicPr>
          <p:cNvPr id="17409" name="Picture 1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211386"/>
            <a:ext cx="2514600" cy="211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REIGN OF TERROR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(13)  The period (1793-1794) of the French Revolution during which many people were executed for opposing the revolution</a:t>
            </a:r>
            <a:endParaRPr lang="en-US" sz="3600" dirty="0"/>
          </a:p>
        </p:txBody>
      </p:sp>
      <p:pic>
        <p:nvPicPr>
          <p:cNvPr id="3073" name="Picture 1" descr="C:\Users\Leslie\AppData\Local\Microsoft\Windows\Temporary Internet Files\Content.IE5\W4XY8AUF\MC9001498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648200"/>
            <a:ext cx="2470564" cy="18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BASTILLE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(14)  A prison that held political prisoners; French citizens attacked it on July 14, 1789 to show anger against the government</a:t>
            </a:r>
            <a:endParaRPr lang="en-US" sz="3600" dirty="0"/>
          </a:p>
        </p:txBody>
      </p:sp>
      <p:pic>
        <p:nvPicPr>
          <p:cNvPr id="2050" name="Picture 2" descr="http://upload.wikimedia.org/wikipedia/commons/thumb/4/4e/Prise_de_la_Bastille.jpg/1280px-Prise_de_la_Bastil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4005"/>
            <a:ext cx="3600450" cy="270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ASSEMBLY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038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(1)  Law making body in France that passed the Declaration of the Rights of Man</a:t>
            </a:r>
            <a:endParaRPr lang="en-US" sz="3600" dirty="0"/>
          </a:p>
        </p:txBody>
      </p:sp>
      <p:pic>
        <p:nvPicPr>
          <p:cNvPr id="1027" name="Picture 3" descr="C:\Users\Leslie\AppData\Local\Microsoft\Windows\Temporary Internet Files\Content.IE5\HTL1PYX0\MC9004460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2667000" cy="285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CONTINENTAL CONGRESS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(2)  An assembly of delegates from the American colonies that issue the Declaration of Independence in 1776</a:t>
            </a:r>
            <a:endParaRPr lang="en-US" sz="3600" dirty="0"/>
          </a:p>
        </p:txBody>
      </p:sp>
      <p:pic>
        <p:nvPicPr>
          <p:cNvPr id="27650" name="Picture 2" descr="http://www.sonofthesouth.net/revolutionary-war/political/continental-congr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6200"/>
            <a:ext cx="4038600" cy="277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DECLARATION OF INDEPENDENCE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3962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(3)  Document created that declared the 13 American Colonies independent from Britain.  Passed by Continental Congress on July 4, 1776. </a:t>
            </a:r>
            <a:endParaRPr lang="en-US" sz="4000" dirty="0"/>
          </a:p>
        </p:txBody>
      </p:sp>
      <p:pic>
        <p:nvPicPr>
          <p:cNvPr id="26625" name="Picture 1" descr="C:\Users\Leslie\AppData\Local\Microsoft\Windows\Temporary Internet Files\Content.IE5\W4XY8AUF\MM90004659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19600"/>
            <a:ext cx="2438400" cy="220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/>
          <a:lstStyle/>
          <a:p>
            <a:r>
              <a:rPr lang="en-US" b="1" dirty="0" smtClean="0"/>
              <a:t>THIRD ESTATE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(4)  Lowest estate of French society consisting of everyday French citizens (over 97% of the population)</a:t>
            </a:r>
            <a:endParaRPr lang="en-US" sz="3600" dirty="0"/>
          </a:p>
        </p:txBody>
      </p:sp>
      <p:pic>
        <p:nvPicPr>
          <p:cNvPr id="25602" name="Picture 2" descr="http://jspivey.wikispaces.com/file/view/rev3.jpg/97491216/rev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371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r>
              <a:rPr lang="en-US" b="1" dirty="0" smtClean="0"/>
              <a:t>SECOND ESTATE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(5)  Noble families in French society</a:t>
            </a:r>
            <a:endParaRPr lang="en-US" sz="4400" dirty="0"/>
          </a:p>
        </p:txBody>
      </p:sp>
      <p:pic>
        <p:nvPicPr>
          <p:cNvPr id="24578" name="Picture 2" descr="http://jspivey.wikispaces.com/file/view/rev3.jpg/97491216/rev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371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ESTATE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(6)  Priests and religious leaders in French society (highest level)</a:t>
            </a:r>
            <a:endParaRPr lang="en-US" sz="3600" dirty="0"/>
          </a:p>
        </p:txBody>
      </p:sp>
      <p:pic>
        <p:nvPicPr>
          <p:cNvPr id="23554" name="Picture 2" descr="http://jspivey.wikispaces.com/file/view/rev3.jpg/97491216/rev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3371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(7)  The crime of betraying one's country</a:t>
            </a:r>
            <a:endParaRPr lang="en-US" sz="4400" dirty="0"/>
          </a:p>
        </p:txBody>
      </p:sp>
      <p:pic>
        <p:nvPicPr>
          <p:cNvPr id="22529" name="Picture 1" descr="C:\Users\Leslie\AppData\Local\Microsoft\Windows\Temporary Internet Files\Content.IE5\A0QYK5ED\MC9002908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2397659" cy="246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INTOLERABLE ACTS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(8)  A series of British laws passed in 1774 designed to punish the American colonists by closing the port at Boston and banned town meetings</a:t>
            </a:r>
            <a:endParaRPr lang="en-US" sz="4000" dirty="0"/>
          </a:p>
        </p:txBody>
      </p:sp>
      <p:pic>
        <p:nvPicPr>
          <p:cNvPr id="21506" name="Picture 2" descr="http://www.learnnc.org/lp/media/uploads/2008/12/boston_tea_par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08034"/>
            <a:ext cx="3733800" cy="235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</TotalTime>
  <Words>317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Verdana</vt:lpstr>
      <vt:lpstr>Wingdings 2</vt:lpstr>
      <vt:lpstr>Verve</vt:lpstr>
      <vt:lpstr>AGE OF REVOLUTIONS VOCABULARY </vt:lpstr>
      <vt:lpstr>NATIONAL ASSEMBLY</vt:lpstr>
      <vt:lpstr>CONTINENTAL CONGRESS </vt:lpstr>
      <vt:lpstr>DECLARATION OF INDEPENDENCE </vt:lpstr>
      <vt:lpstr>THIRD ESTATE</vt:lpstr>
      <vt:lpstr>SECOND ESTATE</vt:lpstr>
      <vt:lpstr>FIRST ESTATE </vt:lpstr>
      <vt:lpstr>TREASON</vt:lpstr>
      <vt:lpstr>INTOLERABLE ACTS </vt:lpstr>
      <vt:lpstr>TENNIS COURT OATH</vt:lpstr>
      <vt:lpstr>DECLARATION OF THE RIGHTS OF MAN</vt:lpstr>
      <vt:lpstr>DEMOCRACY</vt:lpstr>
      <vt:lpstr>COUP D’ETAT</vt:lpstr>
      <vt:lpstr>REIGN OF TERROR</vt:lpstr>
      <vt:lpstr>BASTILLE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 Vocabulary</dc:title>
  <dc:creator>Leslie Sniegowski</dc:creator>
  <cp:lastModifiedBy>nsilverthorn</cp:lastModifiedBy>
  <cp:revision>14</cp:revision>
  <dcterms:created xsi:type="dcterms:W3CDTF">2013-08-13T01:20:05Z</dcterms:created>
  <dcterms:modified xsi:type="dcterms:W3CDTF">2016-11-28T14:02:45Z</dcterms:modified>
</cp:coreProperties>
</file>