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9782A58-6CDA-432D-AC10-2C872C5CE2F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A1F9940-6A1B-4240-A091-DC46C6E4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A58-6CDA-432D-AC10-2C872C5CE2F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9940-6A1B-4240-A091-DC46C6E4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A58-6CDA-432D-AC10-2C872C5CE2F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9940-6A1B-4240-A091-DC46C6E4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9782A58-6CDA-432D-AC10-2C872C5CE2F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9940-6A1B-4240-A091-DC46C6E4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9782A58-6CDA-432D-AC10-2C872C5CE2F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A1F9940-6A1B-4240-A091-DC46C6E49DE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782A58-6CDA-432D-AC10-2C872C5CE2F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1F9940-6A1B-4240-A091-DC46C6E4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9782A58-6CDA-432D-AC10-2C872C5CE2F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A1F9940-6A1B-4240-A091-DC46C6E4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2A58-6CDA-432D-AC10-2C872C5CE2F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9940-6A1B-4240-A091-DC46C6E4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782A58-6CDA-432D-AC10-2C872C5CE2F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1F9940-6A1B-4240-A091-DC46C6E4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9782A58-6CDA-432D-AC10-2C872C5CE2F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A1F9940-6A1B-4240-A091-DC46C6E4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9782A58-6CDA-432D-AC10-2C872C5CE2F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A1F9940-6A1B-4240-A091-DC46C6E4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9782A58-6CDA-432D-AC10-2C872C5CE2FB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1F9940-6A1B-4240-A091-DC46C6E49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JqHHBiilZ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share.tv/submit?url=https://www.youtube.com/watch?v%3DU6isbAmJxk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xcAFKpUCUk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7117180" cy="14700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hlinkClick r:id="rId2"/>
              </a:rPr>
              <a:t>“The Amazing Race”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733800"/>
            <a:ext cx="7117180" cy="861420"/>
          </a:xfrm>
        </p:spPr>
        <p:txBody>
          <a:bodyPr>
            <a:noAutofit/>
          </a:bodyPr>
          <a:lstStyle/>
          <a:p>
            <a:r>
              <a:rPr lang="en-US" sz="3200" dirty="0"/>
              <a:t>EOG Review</a:t>
            </a:r>
          </a:p>
        </p:txBody>
      </p:sp>
    </p:spTree>
    <p:extLst>
      <p:ext uri="{BB962C8B-B14F-4D97-AF65-F5344CB8AC3E}">
        <p14:creationId xmlns:p14="http://schemas.microsoft.com/office/powerpoint/2010/main" val="4357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19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“How the News Media Works”</a:t>
            </a:r>
            <a:endParaRPr lang="en-US" dirty="0"/>
          </a:p>
          <a:p>
            <a:r>
              <a:rPr lang="en-US" dirty="0"/>
              <a:t>Then complete practice questions </a:t>
            </a:r>
            <a:r>
              <a:rPr lang="en-US" dirty="0" smtClean="0"/>
              <a:t>on the class set using your own notebook paper.</a:t>
            </a:r>
          </a:p>
          <a:p>
            <a:r>
              <a:rPr lang="en-US" dirty="0" smtClean="0"/>
              <a:t>When possible, use the test taking strategies we discussed.</a:t>
            </a:r>
            <a:endParaRPr lang="en-US" dirty="0"/>
          </a:p>
          <a:p>
            <a:r>
              <a:rPr lang="en-US" dirty="0"/>
              <a:t>I will circulate to tell you if you have the questions correct.</a:t>
            </a:r>
          </a:p>
        </p:txBody>
      </p:sp>
    </p:spTree>
    <p:extLst>
      <p:ext uri="{BB962C8B-B14F-4D97-AF65-F5344CB8AC3E}">
        <p14:creationId xmlns:p14="http://schemas.microsoft.com/office/powerpoint/2010/main" val="276256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safeshare.tv/submit?url=https%3A%2F%2Fwww.youtube.com%2Fwatch%3Fv%3DU6isbAmJxkQ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2xcAFKpUCU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5800" y="1447800"/>
            <a:ext cx="7529689" cy="423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will go over the </a:t>
            </a:r>
            <a:r>
              <a:rPr lang="en-US" sz="3200" dirty="0" smtClean="0"/>
              <a:t>rules.</a:t>
            </a:r>
          </a:p>
          <a:p>
            <a:r>
              <a:rPr lang="en-US" sz="3200" dirty="0" smtClean="0"/>
              <a:t>Complete a practice reading with questions.</a:t>
            </a:r>
          </a:p>
          <a:p>
            <a:r>
              <a:rPr lang="en-US" sz="3200" dirty="0" smtClean="0"/>
              <a:t>Talk about test taking strategies</a:t>
            </a:r>
          </a:p>
          <a:p>
            <a:r>
              <a:rPr lang="en-US" sz="3200" dirty="0" smtClean="0"/>
              <a:t>Sign up for teams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896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will complete the Amazing Race during two class </a:t>
            </a:r>
            <a:r>
              <a:rPr lang="en-US" sz="3200" dirty="0" smtClean="0"/>
              <a:t>days!</a:t>
            </a:r>
          </a:p>
          <a:p>
            <a:r>
              <a:rPr lang="en-US" sz="3200" dirty="0" smtClean="0"/>
              <a:t>We will meet in the Media Center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25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our “Race” will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Autofit/>
          </a:bodyPr>
          <a:lstStyle/>
          <a:p>
            <a:r>
              <a:rPr lang="en-US" sz="2800" dirty="0"/>
              <a:t>In pairs, students will  go to a station with a passage and questions.</a:t>
            </a:r>
          </a:p>
          <a:p>
            <a:r>
              <a:rPr lang="en-US" sz="2800" dirty="0"/>
              <a:t>Students will read carefully, then answer all the questions for that station.</a:t>
            </a:r>
          </a:p>
          <a:p>
            <a:r>
              <a:rPr lang="en-US" sz="2800" dirty="0"/>
              <a:t>Students will line up in front of my station to be checked.</a:t>
            </a:r>
          </a:p>
          <a:p>
            <a:r>
              <a:rPr lang="en-US" sz="2800" dirty="0"/>
              <a:t>If you get all answers right, I will award you points.</a:t>
            </a:r>
          </a:p>
          <a:p>
            <a:r>
              <a:rPr lang="en-US" sz="2800" dirty="0"/>
              <a:t>If you get the answers wrong, you must go back to the questions and try it again!</a:t>
            </a:r>
          </a:p>
        </p:txBody>
      </p:sp>
    </p:spTree>
    <p:extLst>
      <p:ext uri="{BB962C8B-B14F-4D97-AF65-F5344CB8AC3E}">
        <p14:creationId xmlns:p14="http://schemas.microsoft.com/office/powerpoint/2010/main" val="360651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our “Race” will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Autofit/>
          </a:bodyPr>
          <a:lstStyle/>
          <a:p>
            <a:r>
              <a:rPr lang="en-US" sz="2800" dirty="0"/>
              <a:t>IF YOU GET ANSWERS WRONG: You will return back to the same station and choose new answers for the questions I have told you are wrong.</a:t>
            </a:r>
          </a:p>
          <a:p>
            <a:r>
              <a:rPr lang="en-US" sz="2800" dirty="0"/>
              <a:t>When you come up with a new answer, you will check with me again.</a:t>
            </a:r>
          </a:p>
          <a:p>
            <a:r>
              <a:rPr lang="en-US" sz="2800" dirty="0"/>
              <a:t>On your second attempt, I will award you FEWER points. </a:t>
            </a:r>
            <a:r>
              <a:rPr lang="en-US" sz="2800" i="1" dirty="0"/>
              <a:t>So, it pays to get it right the first time and not rush!</a:t>
            </a:r>
          </a:p>
          <a:p>
            <a:r>
              <a:rPr lang="en-US" sz="2800" dirty="0"/>
              <a:t>If you still don’t have it right, you must make a third attempt, etc.</a:t>
            </a:r>
          </a:p>
        </p:txBody>
      </p:sp>
    </p:spTree>
    <p:extLst>
      <p:ext uri="{BB962C8B-B14F-4D97-AF65-F5344CB8AC3E}">
        <p14:creationId xmlns:p14="http://schemas.microsoft.com/office/powerpoint/2010/main" val="363911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our “Race” will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When you finally “clear” a question, you may move on to </a:t>
            </a:r>
            <a:r>
              <a:rPr lang="en-US" sz="2800" dirty="0" smtClean="0"/>
              <a:t>another station</a:t>
            </a:r>
            <a:r>
              <a:rPr lang="en-US" sz="2800" dirty="0"/>
              <a:t>!</a:t>
            </a:r>
          </a:p>
          <a:p>
            <a:r>
              <a:rPr lang="en-US" sz="2800" u="sng" dirty="0"/>
              <a:t>You do not have to go to the stations in order.</a:t>
            </a:r>
          </a:p>
          <a:p>
            <a:r>
              <a:rPr lang="en-US" sz="2800" dirty="0"/>
              <a:t>We will keep going until everyone has completed all the stations.</a:t>
            </a:r>
          </a:p>
          <a:p>
            <a:r>
              <a:rPr lang="en-US" sz="2800" dirty="0"/>
              <a:t>This is not a race for time, but points! </a:t>
            </a:r>
          </a:p>
        </p:txBody>
      </p:sp>
    </p:spTree>
    <p:extLst>
      <p:ext uri="{BB962C8B-B14F-4D97-AF65-F5344CB8AC3E}">
        <p14:creationId xmlns:p14="http://schemas.microsoft.com/office/powerpoint/2010/main" val="539799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399032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US" b="1" dirty="0" smtClean="0"/>
              <a:t>Test taking strategies</a:t>
            </a:r>
          </a:p>
          <a:p>
            <a:pPr marL="64008" indent="0">
              <a:buNone/>
            </a:pPr>
            <a:r>
              <a:rPr lang="en-US" b="1" dirty="0" smtClean="0"/>
              <a:t>RELAX</a:t>
            </a:r>
          </a:p>
          <a:p>
            <a:r>
              <a:rPr lang="en-US" dirty="0" smtClean="0"/>
              <a:t>Read the question carefully, then reread the passage as needed</a:t>
            </a:r>
          </a:p>
          <a:p>
            <a:r>
              <a:rPr lang="en-US" dirty="0" smtClean="0"/>
              <a:t>Examine every answer choice before choosing your final answer!</a:t>
            </a:r>
          </a:p>
          <a:p>
            <a:r>
              <a:rPr lang="en-US" dirty="0" smtClean="0"/>
              <a:t>Look for proof in the passage to support your answer</a:t>
            </a:r>
          </a:p>
          <a:p>
            <a:r>
              <a:rPr lang="en-US" dirty="0" smtClean="0"/>
              <a:t>Always check your work</a:t>
            </a:r>
          </a:p>
          <a:p>
            <a:r>
              <a:rPr lang="en-US" dirty="0" smtClean="0"/>
              <a:t>X-out answer choices you know are wrong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362200"/>
            <a:ext cx="4572000" cy="1399032"/>
          </a:xfrm>
        </p:spPr>
        <p:txBody>
          <a:bodyPr/>
          <a:lstStyle/>
          <a:p>
            <a:r>
              <a:rPr lang="en-US" dirty="0"/>
              <a:t>Good luck!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798</TotalTime>
  <Words>391</Words>
  <Application>Microsoft Office PowerPoint</Application>
  <PresentationFormat>On-screen Show (4:3)</PresentationFormat>
  <Paragraphs>41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Gothic</vt:lpstr>
      <vt:lpstr>Verdana</vt:lpstr>
      <vt:lpstr>Wingdings 2</vt:lpstr>
      <vt:lpstr>Verve</vt:lpstr>
      <vt:lpstr>“The Amazing Race”</vt:lpstr>
      <vt:lpstr>PowerPoint Presentation</vt:lpstr>
      <vt:lpstr>Today:</vt:lpstr>
      <vt:lpstr>Next time:</vt:lpstr>
      <vt:lpstr>How our “Race” will work:</vt:lpstr>
      <vt:lpstr>How our “Race” will work:</vt:lpstr>
      <vt:lpstr>How our “Race” will work:</vt:lpstr>
      <vt:lpstr>Practice</vt:lpstr>
      <vt:lpstr>Good luck!</vt:lpstr>
      <vt:lpstr>PowerPoint Presentation</vt:lpstr>
      <vt:lpstr>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PAWS</dc:title>
  <dc:creator>Kathleen</dc:creator>
  <cp:lastModifiedBy>kmulrine</cp:lastModifiedBy>
  <cp:revision>28</cp:revision>
  <dcterms:created xsi:type="dcterms:W3CDTF">2013-02-22T00:15:22Z</dcterms:created>
  <dcterms:modified xsi:type="dcterms:W3CDTF">2018-05-17T13:42:18Z</dcterms:modified>
</cp:coreProperties>
</file>