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0" r:id="rId9"/>
    <p:sldId id="262" r:id="rId10"/>
    <p:sldId id="263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0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25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793A51A-5BB5-4B52-A683-408D2906E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FC2603-718B-4B83-B8C4-F9A37DC15E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39E1AA-9446-467C-82D0-1BCA77DC6C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14ECB1-60C1-4567-B644-E3162C22CF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8209F-6261-4097-BE87-6B65D1DD8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95F87B-69C5-4BCA-AC59-DE6324B12A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204B70-32F8-47C2-9CD8-FA5EDDD1DD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2212D-6047-40DC-A29E-1DE7372806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38E6C3-0E73-4253-9E58-0F23EBF657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1F3805-B0D6-45AD-BB06-DEE8F14EC6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AAFE5-F271-4EFC-83BA-2EE29D9EF3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6DA3D5-3393-4528-AC05-BC32D893D96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8197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american-revolution/american-revolution-history/videos/american-revolution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american-revolution/american-revolution-history/videos/colonists-protest-british-policies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american-revolution/american-revolution-history/videos/1781-victory-at-yorktown-helps-end-the-american-revolution?m=528e394da93ae&amp;s=undefined&amp;f=1&amp;free=fal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47800"/>
          </a:xfrm>
        </p:spPr>
        <p:txBody>
          <a:bodyPr/>
          <a:lstStyle/>
          <a:p>
            <a:r>
              <a:rPr lang="en-US" sz="5400" dirty="0" smtClean="0"/>
              <a:t>The </a:t>
            </a:r>
            <a:r>
              <a:rPr lang="en-US" sz="5400" dirty="0"/>
              <a:t>American Revolution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05200"/>
            <a:ext cx="8458200" cy="2743200"/>
          </a:xfrm>
        </p:spPr>
        <p:txBody>
          <a:bodyPr/>
          <a:lstStyle/>
          <a:p>
            <a:r>
              <a:rPr lang="en-US" dirty="0"/>
              <a:t>Enlightenment ideas help spur the American colonies to shed British rule and create a new nation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Record all </a:t>
            </a:r>
            <a:r>
              <a:rPr lang="en-US" b="1" smtClean="0">
                <a:solidFill>
                  <a:srgbClr val="FFFF00"/>
                </a:solidFill>
              </a:rPr>
              <a:t>YELLOW</a:t>
            </a:r>
            <a:r>
              <a:rPr lang="en-US" smtClean="0"/>
              <a:t> </a:t>
            </a:r>
            <a:r>
              <a:rPr lang="en-US" smtClean="0"/>
              <a:t>notes </a:t>
            </a:r>
            <a:r>
              <a:rPr lang="en-US" dirty="0" smtClean="0"/>
              <a:t>on the graphic </a:t>
            </a:r>
            <a:r>
              <a:rPr lang="en-US" dirty="0" smtClean="0"/>
              <a:t>organizer</a:t>
            </a:r>
            <a:endParaRPr lang="en-US" dirty="0"/>
          </a:p>
        </p:txBody>
      </p:sp>
      <p:pic>
        <p:nvPicPr>
          <p:cNvPr id="2053" name="Picture 5" descr="mcd_awh2005_0618376798_p640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8188"/>
          </a:xfrm>
          <a:prstGeom prst="rect">
            <a:avLst/>
          </a:prstGeom>
          <a:noFill/>
        </p:spPr>
      </p:pic>
      <p:pic>
        <p:nvPicPr>
          <p:cNvPr id="1027" name="Picture 3" descr="C:\Users\Leslie\AppData\Local\Microsoft\Windows\Temporary Internet Files\Content.IE5\MRT1JPP3\MC9000188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066800"/>
            <a:ext cx="1535617" cy="845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Create a Republic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06963"/>
          </a:xfrm>
        </p:spPr>
        <p:txBody>
          <a:bodyPr/>
          <a:lstStyle/>
          <a:p>
            <a:r>
              <a:rPr lang="en-US" dirty="0"/>
              <a:t>A New Constitution</a:t>
            </a:r>
          </a:p>
          <a:p>
            <a:pPr lvl="1"/>
            <a:r>
              <a:rPr lang="en-US" dirty="0"/>
              <a:t>Leaders call Constitutional Convention in 1787 to revise articles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Group </a:t>
            </a:r>
            <a:r>
              <a:rPr lang="en-US" b="1" dirty="0" smtClean="0">
                <a:solidFill>
                  <a:srgbClr val="FFFF00"/>
                </a:solidFill>
              </a:rPr>
              <a:t>creates </a:t>
            </a:r>
            <a:r>
              <a:rPr lang="en-US" b="1" dirty="0">
                <a:solidFill>
                  <a:srgbClr val="FFFF00"/>
                </a:solidFill>
              </a:rPr>
              <a:t>a new government </a:t>
            </a:r>
            <a:r>
              <a:rPr lang="en-US" b="1" dirty="0" smtClean="0">
                <a:solidFill>
                  <a:srgbClr val="FFFF00"/>
                </a:solidFill>
              </a:rPr>
              <a:t>as laid out in the </a:t>
            </a:r>
            <a:r>
              <a:rPr lang="en-US" b="1" dirty="0">
                <a:solidFill>
                  <a:srgbClr val="FFFF00"/>
                </a:solidFill>
              </a:rPr>
              <a:t>U.S. </a:t>
            </a:r>
            <a:r>
              <a:rPr lang="en-US" b="1" dirty="0" smtClean="0">
                <a:solidFill>
                  <a:srgbClr val="FFFF00"/>
                </a:solidFill>
              </a:rPr>
              <a:t>Constitution (1787)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Constitution contains many </a:t>
            </a:r>
            <a:r>
              <a:rPr lang="en-US" b="1" dirty="0" smtClean="0">
                <a:solidFill>
                  <a:srgbClr val="FFFF00"/>
                </a:solidFill>
              </a:rPr>
              <a:t>ideas </a:t>
            </a:r>
            <a:r>
              <a:rPr lang="en-US" b="1" dirty="0">
                <a:solidFill>
                  <a:srgbClr val="FFFF00"/>
                </a:solidFill>
              </a:rPr>
              <a:t>of the </a:t>
            </a:r>
            <a:r>
              <a:rPr lang="en-US" b="1" dirty="0" smtClean="0">
                <a:solidFill>
                  <a:srgbClr val="FFFF00"/>
                </a:solidFill>
              </a:rPr>
              <a:t>Enlightenment – individual rights, limited power of government, separation of            powers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2293" name="Picture 5" descr="mcd_awh2005_0618376798_p640_f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8213" y="4953000"/>
            <a:ext cx="1855787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mcd_awh2005_0618376798_p643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28775"/>
            <a:ext cx="8001000" cy="5229225"/>
          </a:xfrm>
          <a:prstGeom prst="rect">
            <a:avLst/>
          </a:prstGeom>
          <a:noFill/>
        </p:spPr>
      </p:pic>
      <p:sp>
        <p:nvSpPr>
          <p:cNvPr id="14343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Enlightenment Ideas and the Constitution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Create a Republic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Federal System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Constitution creates three branches of government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Provides checks and balances—ensures branches share power equally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Promotes federal system—power divided between nation and states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Bill of Rights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Some fear too much national power, few protections of rights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Leaders win support for Constitution by adding a Bill of Rights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Ten amendments to Constitution that protect </a:t>
            </a:r>
            <a:r>
              <a:rPr lang="en-US" sz="2000" dirty="0" smtClean="0"/>
              <a:t>freedoms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use and effects of revolutionary war graph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video clip: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www.history.com/topics/american-revolution/american-revolution-history/videos/american-revolution?m=528e394da93ae&amp;s=undefined&amp;f=1&amp;free=false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Britain and Its American Colonies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/>
              <a:t>The American Colonies Grow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American colonies grow large and populous during the 1600s and 1700s</a:t>
            </a:r>
          </a:p>
          <a:p>
            <a:pPr lvl="1"/>
            <a:r>
              <a:rPr lang="en-US" dirty="0"/>
              <a:t>Colonies thrive economically through trade with Europe</a:t>
            </a:r>
          </a:p>
          <a:p>
            <a:pPr lvl="2"/>
            <a:r>
              <a:rPr lang="en-US" dirty="0"/>
              <a:t>Britain’s Navigation Act restricts that trade (1651)</a:t>
            </a:r>
          </a:p>
          <a:p>
            <a:pPr lvl="2"/>
            <a:r>
              <a:rPr lang="en-US" dirty="0"/>
              <a:t>Other trade laws add restrictions and taxes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Colonists identify less and less as British </a:t>
            </a:r>
            <a:r>
              <a:rPr lang="en-US" b="1" dirty="0" smtClean="0">
                <a:solidFill>
                  <a:srgbClr val="FFFF00"/>
                </a:solidFill>
              </a:rPr>
              <a:t>subjects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dirty="0"/>
              <a:t>Americans </a:t>
            </a:r>
            <a:r>
              <a:rPr lang="en-US" dirty="0" smtClean="0"/>
              <a:t>Fight for </a:t>
            </a:r>
            <a:r>
              <a:rPr lang="en-US" dirty="0"/>
              <a:t>Independence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British-Colonial Tensions Arise</a:t>
            </a:r>
          </a:p>
          <a:p>
            <a:pPr lvl="1"/>
            <a:r>
              <a:rPr lang="en-US" dirty="0"/>
              <a:t>Britain and American colonies win the French and Indian War in 1763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Britain taxes colonists to help pay the war debts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Colonists argue that British cannot tax them without their </a:t>
            </a:r>
            <a:r>
              <a:rPr lang="en-US" b="1" dirty="0" smtClean="0">
                <a:solidFill>
                  <a:srgbClr val="FFFF00"/>
                </a:solidFill>
              </a:rPr>
              <a:t>consent</a:t>
            </a:r>
          </a:p>
          <a:p>
            <a:pPr lvl="1"/>
            <a:r>
              <a:rPr lang="en-US" dirty="0" smtClean="0"/>
              <a:t>Examples: Sugar Act, Tea Act, Stamp Act, Intolerable Acts – all ways for British government to make money off American colonists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dirty="0" smtClean="0"/>
              <a:t>Britain and Its American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www.history.com/topics/american-revolution/american-revolution-history/videos/colonists-protest-british-policies?m=528e394da93ae&amp;s=undefined&amp;f=1&amp;free=false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dirty="0" smtClean="0"/>
              <a:t>Start of the American Revolution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Growing Hostility Leads to War</a:t>
            </a:r>
          </a:p>
          <a:p>
            <a:pPr lvl="1"/>
            <a:r>
              <a:rPr lang="en-US" dirty="0"/>
              <a:t>Colonists protest tea tax with “Boston Tea Party” in 1773</a:t>
            </a:r>
          </a:p>
          <a:p>
            <a:pPr lvl="1"/>
            <a:r>
              <a:rPr lang="en-US" dirty="0"/>
              <a:t>Colonists meet in Philadelphia to address British policies (1774</a:t>
            </a:r>
            <a:r>
              <a:rPr lang="en-US" dirty="0" smtClean="0"/>
              <a:t>)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Continental Congress (1774 &amp; 1775) was meeting of delegates from  13 colonies coming together to rebel against British </a:t>
            </a:r>
            <a:endParaRPr lang="en-US" b="1" dirty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Start of the war: British </a:t>
            </a:r>
            <a:r>
              <a:rPr lang="en-US" b="1" dirty="0">
                <a:solidFill>
                  <a:srgbClr val="FFFF00"/>
                </a:solidFill>
              </a:rPr>
              <a:t>and Americans exchange fire at Lexington and Concord in 1775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Win Independence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Influence of the Enlightenment</a:t>
            </a:r>
          </a:p>
          <a:p>
            <a:pPr lvl="1"/>
            <a:r>
              <a:rPr lang="en-US" dirty="0"/>
              <a:t>Colonial leaders push for independence, rely on Enlightenment ideas</a:t>
            </a:r>
          </a:p>
          <a:p>
            <a:pPr lvl="1"/>
            <a:r>
              <a:rPr lang="en-US" dirty="0"/>
              <a:t>Declaration of Independence—document justifying colonial rebellion</a:t>
            </a:r>
          </a:p>
          <a:p>
            <a:pPr lvl="1"/>
            <a:r>
              <a:rPr lang="en-US" dirty="0"/>
              <a:t>Leader Thomas Jefferson writes Declaration, uses ideas of John Locke</a:t>
            </a:r>
          </a:p>
        </p:txBody>
      </p:sp>
      <p:pic>
        <p:nvPicPr>
          <p:cNvPr id="6148" name="Picture 4" descr="mcd_awh2005_0618376798_p642_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29200"/>
            <a:ext cx="7048500" cy="1828800"/>
          </a:xfrm>
          <a:prstGeom prst="rect">
            <a:avLst/>
          </a:prstGeom>
          <a:noFill/>
        </p:spPr>
      </p:pic>
      <p:pic>
        <p:nvPicPr>
          <p:cNvPr id="6149" name="Picture 5" descr="mcd_awh2005_0618376798_p641_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Win Independence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Success for the Colonists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Despite British military might, colonists have advantages: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Motivating cause of freedom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French assistance</a:t>
            </a:r>
          </a:p>
          <a:p>
            <a:pPr lvl="2"/>
            <a:r>
              <a:rPr lang="en-US" b="1" dirty="0">
                <a:solidFill>
                  <a:srgbClr val="FFFF00"/>
                </a:solidFill>
              </a:rPr>
              <a:t>War’s expense for Britain</a:t>
            </a:r>
          </a:p>
          <a:p>
            <a:pPr lvl="1"/>
            <a:r>
              <a:rPr lang="en-US" b="1" dirty="0">
                <a:solidFill>
                  <a:srgbClr val="FFFF00"/>
                </a:solidFill>
              </a:rPr>
              <a:t>British surrender at Yorktown in 1781; colonists win the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Americans Win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www.history.com/topics/american-revolution/american-revolution-history/videos/1781-victory-at-yorktown-helps-end-the-american-revolution?m=528e394da93ae&amp;s=undefined&amp;f=1&amp;free=false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Americans Create a Republic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Weak National Government</a:t>
            </a:r>
          </a:p>
          <a:p>
            <a:pPr lvl="1"/>
            <a:r>
              <a:rPr lang="en-US"/>
              <a:t>Articles of Confederation set government plan for new republic</a:t>
            </a:r>
          </a:p>
          <a:p>
            <a:pPr lvl="1"/>
            <a:r>
              <a:rPr lang="en-US"/>
              <a:t>Articles create legislature only, no executive or judicial branches</a:t>
            </a:r>
          </a:p>
          <a:p>
            <a:pPr lvl="1"/>
            <a:r>
              <a:rPr lang="en-US"/>
              <a:t>Result is weak national government that fails to provide unity and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537</TotalTime>
  <Words>463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Stream</vt:lpstr>
      <vt:lpstr>The American Revolution</vt:lpstr>
      <vt:lpstr>Britain and Its American Colonies</vt:lpstr>
      <vt:lpstr>Americans Fight for Independence</vt:lpstr>
      <vt:lpstr>Britain and Its American Colonies</vt:lpstr>
      <vt:lpstr>Start of the American Revolution</vt:lpstr>
      <vt:lpstr>Americans Win Independence</vt:lpstr>
      <vt:lpstr>Americans Win Independence</vt:lpstr>
      <vt:lpstr>Americans Win Independence</vt:lpstr>
      <vt:lpstr>Americans Create a Republic</vt:lpstr>
      <vt:lpstr>Americans Create a Republic</vt:lpstr>
      <vt:lpstr>Enlightenment Ideas and the Constitution</vt:lpstr>
      <vt:lpstr>Americans Create a Republic</vt:lpstr>
      <vt:lpstr>Slide 13</vt:lpstr>
      <vt:lpstr>American Revolution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22.4 The American Revolution</dc:title>
  <dc:creator>Leslie Sniegowski</dc:creator>
  <cp:lastModifiedBy>nsilverthorn</cp:lastModifiedBy>
  <cp:revision>21</cp:revision>
  <dcterms:created xsi:type="dcterms:W3CDTF">2010-03-02T21:36:42Z</dcterms:created>
  <dcterms:modified xsi:type="dcterms:W3CDTF">2014-11-19T13:48:25Z</dcterms:modified>
</cp:coreProperties>
</file>