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3824A-5E9B-4966-AC36-573734F756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5040E7-4202-4063-A286-31744DC9B1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70F9B-72EA-4A58-8435-D2AF38257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BA15-0FE8-45E2-9768-3A1CF295D445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E43A9-3A29-47C4-8BE9-E55994F95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2C6F4-6882-475F-8CA0-6785D75CA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ABF3-EF61-4D61-89AB-8E4EA54F8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766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D1BE0-2648-45BD-A1C7-3EA485F7B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E509A9-8D1B-4D89-891D-45F88F7895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E36B1-6EB8-4C23-9069-E43D78822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BA15-0FE8-45E2-9768-3A1CF295D445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2B6A46-7216-4F4B-870A-B79CF82EC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B438-E5D2-4D6B-964B-8EAA8C812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ABF3-EF61-4D61-89AB-8E4EA54F8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78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B2FDF3-530E-449A-B90B-85AF3B5C32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45D552-9263-4D25-B38E-2390AB4DC1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EF967F-37CC-405A-A4CB-0B60AC170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BA15-0FE8-45E2-9768-3A1CF295D445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C1B2B-BC4D-466E-B85F-B6CDEE823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0F58D7-F94A-4E9A-AD3B-95702BDF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ABF3-EF61-4D61-89AB-8E4EA54F8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518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ABDF4-573A-496F-830D-8F742F80A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33A1B-E10B-40CB-9E7B-1261433C7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319CD-0AA0-42DC-8B17-C01B88222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BA15-0FE8-45E2-9768-3A1CF295D445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DA329-E2FB-41D0-A06F-C663BC7CE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52AE6C-1C67-4499-BB6F-34EAA98A1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ABF3-EF61-4D61-89AB-8E4EA54F8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634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6F330-230D-43F8-9CDF-FA36D39F6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D7F610-24D0-4D40-BEE2-1849AC7C75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218E4-FE70-41AF-85C7-BB8267550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BA15-0FE8-45E2-9768-3A1CF295D445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F03F6-B0F4-437F-AAC6-5C094D76B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946D9-BEB3-4830-A3E2-3AD12BB06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ABF3-EF61-4D61-89AB-8E4EA54F8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71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00F4-6921-46FA-A5CE-074A9E58B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1EAF3-AAD0-49AE-859A-9526945627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B60501-BA64-4CE3-B437-41C4AAE28B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07AE8E-D9C1-490F-8AE3-DC60FAB9C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BA15-0FE8-45E2-9768-3A1CF295D445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8C487D-513E-465B-845A-DE7AF15BD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A004B0-AE80-420D-89EC-19F9639F0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ABF3-EF61-4D61-89AB-8E4EA54F8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142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C1946-A70D-4585-BD4D-0421089CE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4CB84C-0321-411D-A6D0-BCA66A964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B64FDA-AF60-4C2E-A66C-59B891850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86741C-128E-4D31-98BA-DB62A5EA7D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CC0E94-A422-4AA7-8321-56802ADC48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D066F7-B0CE-42C9-B08D-82DC323F1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BA15-0FE8-45E2-9768-3A1CF295D445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8F87B3-93BA-4222-B00F-90919E65B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EEC50B-82CA-435F-8985-71EAF1814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ABF3-EF61-4D61-89AB-8E4EA54F8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3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4D2D6-F0B4-46E4-845F-008DB4ED3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0D6BE5-0CEB-4D0E-BB81-1F6282852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BA15-0FE8-45E2-9768-3A1CF295D445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E2A779-AC41-4695-99C4-A09ED0C20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A793EF-5939-45DF-BA89-E53B5235A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ABF3-EF61-4D61-89AB-8E4EA54F8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63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AB5363-2D11-4D19-8BD4-72C041E75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BA15-0FE8-45E2-9768-3A1CF295D445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E51F96-948E-4270-98A0-3B79D2F5F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AAB429-5ED8-4D2C-97A6-0F67E3D88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ABF3-EF61-4D61-89AB-8E4EA54F8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86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5108E-339E-4657-9589-A9124E789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26183-C177-4D63-9354-788431229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FA6C07-7C6F-4282-A92F-BECB8CED39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7CBE12-2E0F-4C74-A5F0-5D626061B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BA15-0FE8-45E2-9768-3A1CF295D445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D5E64B-1414-4496-A1EB-80FEAFDE0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6CFE6E-0DBA-4BA5-9E52-A0219291B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ABF3-EF61-4D61-89AB-8E4EA54F8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77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45105-F3AE-4EC6-AEB1-AE1DF0159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5ECD4F-751A-4C01-960B-49A01508BD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4B5263-585A-4B4D-A400-6847961C1D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6A21C6-D533-495C-93D1-0F0933E8F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BA15-0FE8-45E2-9768-3A1CF295D445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E05D6B-6607-4747-B077-DF2C7A810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59130B-032B-40E6-BC97-BB1F30680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ABF3-EF61-4D61-89AB-8E4EA54F8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33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26F468-805C-4DD5-9CE7-AAAE63E77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1DF310-3E8F-47DF-91EF-B58010A76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32CE4-9AA9-495E-A25B-0B17330000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7BA15-0FE8-45E2-9768-3A1CF295D445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CEC595-D663-4C3E-AC9B-C38C08F75D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3843C-5EB5-4C91-B26A-E848AD4D74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EABF3-EF61-4D61-89AB-8E4EA54F8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73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and dynamic characters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249424"/>
            <a:ext cx="4114800" cy="4325112"/>
          </a:xfrm>
        </p:spPr>
        <p:txBody>
          <a:bodyPr/>
          <a:lstStyle/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r>
              <a:rPr lang="en-US" sz="4800" dirty="0">
                <a:solidFill>
                  <a:srgbClr val="FF0000"/>
                </a:solidFill>
              </a:rPr>
              <a:t>St</a:t>
            </a:r>
            <a:r>
              <a:rPr lang="en-US" sz="4800" dirty="0"/>
              <a:t>atic: </a:t>
            </a:r>
            <a:r>
              <a:rPr lang="en-US" sz="4800" dirty="0">
                <a:solidFill>
                  <a:srgbClr val="FF0000"/>
                </a:solidFill>
              </a:rPr>
              <a:t>st</a:t>
            </a:r>
            <a:r>
              <a:rPr lang="en-US" sz="4800" dirty="0"/>
              <a:t>ays the same.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553200" y="2209800"/>
            <a:ext cx="4114800" cy="43251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ctr">
              <a:buNone/>
            </a:pPr>
            <a:endParaRPr lang="en-US" sz="4000" dirty="0"/>
          </a:p>
          <a:p>
            <a:pPr marL="109728" indent="0" algn="ctr">
              <a:buNone/>
            </a:pPr>
            <a:r>
              <a:rPr lang="en-US" sz="4800" dirty="0"/>
              <a:t>Dynamic: grows or changes</a:t>
            </a:r>
          </a:p>
        </p:txBody>
      </p:sp>
    </p:spTree>
    <p:extLst>
      <p:ext uri="{BB962C8B-B14F-4D97-AF65-F5344CB8AC3E}">
        <p14:creationId xmlns:p14="http://schemas.microsoft.com/office/powerpoint/2010/main" val="64833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and dynamic characters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Categorize the following static and dynamic characters in your examples column in your page protector notes</a:t>
            </a:r>
            <a:endParaRPr lang="en-US" b="1" dirty="0"/>
          </a:p>
          <a:p>
            <a:pPr marL="514350" indent="-514350">
              <a:buAutoNum type="arabicPeriod"/>
            </a:pPr>
            <a:r>
              <a:rPr lang="en-US" dirty="0"/>
              <a:t>Steve</a:t>
            </a:r>
          </a:p>
          <a:p>
            <a:pPr marL="514350" indent="-514350">
              <a:buAutoNum type="arabicPeriod"/>
            </a:pPr>
            <a:r>
              <a:rPr lang="en-US" dirty="0"/>
              <a:t>Johnny</a:t>
            </a:r>
          </a:p>
          <a:p>
            <a:pPr marL="514350" indent="-514350">
              <a:buAutoNum type="arabicPeriod"/>
            </a:pPr>
            <a:r>
              <a:rPr lang="en-US" dirty="0"/>
              <a:t>Bob</a:t>
            </a:r>
          </a:p>
          <a:p>
            <a:pPr marL="514350" indent="-514350">
              <a:buAutoNum type="arabicPeriod"/>
            </a:pPr>
            <a:r>
              <a:rPr lang="en-US" dirty="0"/>
              <a:t>Tim Shepard</a:t>
            </a:r>
          </a:p>
          <a:p>
            <a:pPr marL="514350" indent="-514350">
              <a:buAutoNum type="arabicPeriod"/>
            </a:pPr>
            <a:r>
              <a:rPr lang="en-US" dirty="0" err="1"/>
              <a:t>Darry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Randy</a:t>
            </a:r>
          </a:p>
        </p:txBody>
      </p:sp>
    </p:spTree>
    <p:extLst>
      <p:ext uri="{BB962C8B-B14F-4D97-AF65-F5344CB8AC3E}">
        <p14:creationId xmlns:p14="http://schemas.microsoft.com/office/powerpoint/2010/main" val="1199903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and dynamic characters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Categorize the following static and dynamic characters in your examples column in your page protector notes</a:t>
            </a:r>
            <a:endParaRPr lang="en-US" b="1" dirty="0"/>
          </a:p>
          <a:p>
            <a:pPr marL="514350" indent="-514350">
              <a:buAutoNum type="arabicPeriod"/>
            </a:pPr>
            <a:r>
              <a:rPr lang="en-US" dirty="0"/>
              <a:t>Steve </a:t>
            </a:r>
            <a:r>
              <a:rPr lang="en-US" dirty="0">
                <a:solidFill>
                  <a:srgbClr val="FF0000"/>
                </a:solidFill>
              </a:rPr>
              <a:t>STATIC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Johnny </a:t>
            </a:r>
            <a:r>
              <a:rPr lang="en-US" dirty="0">
                <a:solidFill>
                  <a:srgbClr val="FF0000"/>
                </a:solidFill>
              </a:rPr>
              <a:t>DYNAMIC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Bob </a:t>
            </a:r>
            <a:r>
              <a:rPr lang="en-US" dirty="0">
                <a:solidFill>
                  <a:srgbClr val="FF0000"/>
                </a:solidFill>
              </a:rPr>
              <a:t>STATIC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Tim Shepard </a:t>
            </a:r>
            <a:r>
              <a:rPr lang="en-US" dirty="0">
                <a:solidFill>
                  <a:srgbClr val="FF0000"/>
                </a:solidFill>
              </a:rPr>
              <a:t>STATIC</a:t>
            </a:r>
            <a:endParaRPr 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Darry </a:t>
            </a:r>
            <a:r>
              <a:rPr lang="en-US" dirty="0">
                <a:solidFill>
                  <a:srgbClr val="FF0000"/>
                </a:solidFill>
              </a:rPr>
              <a:t>DYNAMIC	</a:t>
            </a:r>
            <a:r>
              <a:rPr lang="en-US" dirty="0"/>
              <a:t>Go to your notes</a:t>
            </a:r>
          </a:p>
          <a:p>
            <a:pPr marL="514350" indent="-514350">
              <a:buAutoNum type="arabicPeriod"/>
            </a:pPr>
            <a:r>
              <a:rPr lang="en-US" dirty="0"/>
              <a:t>Randy </a:t>
            </a:r>
            <a:r>
              <a:rPr lang="en-US" dirty="0">
                <a:solidFill>
                  <a:srgbClr val="FF0000"/>
                </a:solidFill>
              </a:rPr>
              <a:t>DYNAMIC	</a:t>
            </a:r>
            <a:r>
              <a:rPr lang="en-US" dirty="0"/>
              <a:t> and fill in example boxes</a:t>
            </a:r>
          </a:p>
        </p:txBody>
      </p:sp>
    </p:spTree>
    <p:extLst>
      <p:ext uri="{BB962C8B-B14F-4D97-AF65-F5344CB8AC3E}">
        <p14:creationId xmlns:p14="http://schemas.microsoft.com/office/powerpoint/2010/main" val="3857437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Georgia</vt:lpstr>
      <vt:lpstr>Office Theme</vt:lpstr>
      <vt:lpstr>Static and dynamic characters</vt:lpstr>
      <vt:lpstr>Static and dynamic characters</vt:lpstr>
      <vt:lpstr>Static and dynamic characters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Static and dynamic characters</dc:title>
  <dc:creator>Kathleen Mulrine</dc:creator>
  <cp:lastModifiedBy>Kathleen Mulrine</cp:lastModifiedBy>
  <cp:revision>1</cp:revision>
  <dcterms:created xsi:type="dcterms:W3CDTF">2017-11-11T14:23:29Z</dcterms:created>
  <dcterms:modified xsi:type="dcterms:W3CDTF">2017-11-11T14:23:43Z</dcterms:modified>
</cp:coreProperties>
</file>