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69" r:id="rId3"/>
    <p:sldId id="260" r:id="rId4"/>
    <p:sldId id="265" r:id="rId5"/>
    <p:sldId id="262" r:id="rId6"/>
    <p:sldId id="263" r:id="rId7"/>
    <p:sldId id="257" r:id="rId8"/>
    <p:sldId id="268" r:id="rId9"/>
    <p:sldId id="261" r:id="rId10"/>
    <p:sldId id="266" r:id="rId11"/>
    <p:sldId id="264" r:id="rId12"/>
    <p:sldId id="259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F2D7E-820D-4077-BC31-269ABDCB0D4E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EE562-D57F-4227-ADFC-31336EE94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1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8ECCF4-DA49-4E5A-A8B0-705800654785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source=images&amp;cd=&amp;cad=rja&amp;docid=p5IenQ9ZCDu_bM&amp;tbnid=V_hs-K6k9vJiVM&amp;ved=0CAgQjRw&amp;url=http://www.cbsnews.com/news/bank-execs-try-to-justify-outrageous-pay-again/&amp;ei=oiISU-bhPKiw0QHhlYDQDQ&amp;psig=AFQjCNE5_GAxbXBgVYKMQu2uToHCuqoUCw&amp;ust=139378384305878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n.wikipedia.org/wiki/File:BerlinerBlockadeLuftwege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rortlieb.weebly.com/uploads/8/9/7/6/8976286/2070889_orig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source=images&amp;cd=&amp;cad=rja&amp;docid=m2Dtfl7jUW14kM&amp;tbnid=eNx2qZbqrUE03M:&amp;ved=0CAUQjRw&amp;url=http://www.learnnc.org/lp/editions/mapping/6434&amp;ei=9x8SU-fPD6vt0wG4qYDQBw&amp;psig=AFQjCNH8gZ5L_2WoTNPybrGsp8mDyiofyQ&amp;ust=13937830932549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source=images&amp;cd=&amp;cad=rja&amp;docid=44K9fmUE757VZM&amp;tbnid=nZIK0GsqdbqI0M&amp;ved=0CAgQjRw&amp;url=http://emilyloveswar.weebly.com/containment-policy.html&amp;ei=VCESU-eWI-Gs0QHGuoH4Bw&amp;psig=AFQjCNE7D7EQtkHVZd_f8OiaQ3SDvOVx7w&amp;ust=139378350863486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181536" cy="230124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COLD WAR UNIT</a:t>
            </a:r>
            <a:br>
              <a:rPr lang="en-US" sz="5400" b="1" dirty="0" smtClean="0"/>
            </a:br>
            <a:r>
              <a:rPr lang="en-US" sz="5400" b="1" dirty="0" smtClean="0"/>
              <a:t>Vocabulary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80048" cy="1752600"/>
          </a:xfrm>
        </p:spPr>
        <p:txBody>
          <a:bodyPr/>
          <a:lstStyle/>
          <a:p>
            <a:pPr algn="ctr"/>
            <a:r>
              <a:rPr lang="en-US" dirty="0" smtClean="0"/>
              <a:t>Directions: Confirm or correct your responses on your vocabulary 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 smtClean="0"/>
              <a:t>COMMUNISM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(9)  A system in which the government owns most businesses</a:t>
            </a:r>
            <a:endParaRPr lang="en-US" sz="4000" dirty="0"/>
          </a:p>
        </p:txBody>
      </p:sp>
      <p:pic>
        <p:nvPicPr>
          <p:cNvPr id="43010" name="Picture 2" descr="http://t0.gstatic.com/images?q=tbn:ANd9GcTnMj2LCm3mVJNU1o_X_A5tfPnD4RgIVyfCYYKC4moyBfah-QA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505200"/>
            <a:ext cx="2209800" cy="2846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BERLIN BLOCKADE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(10)  The attempt in 1948 by the Soviet Union to use military troops to prevent the flow of goods and people into the </a:t>
            </a:r>
          </a:p>
          <a:p>
            <a:pPr>
              <a:buNone/>
            </a:pPr>
            <a:r>
              <a:rPr lang="en-US" sz="4000" dirty="0" smtClean="0"/>
              <a:t>  British, French, &amp; </a:t>
            </a:r>
          </a:p>
          <a:p>
            <a:pPr>
              <a:buNone/>
            </a:pPr>
            <a:r>
              <a:rPr lang="en-US" sz="4000" dirty="0" smtClean="0"/>
              <a:t>   American sectors </a:t>
            </a:r>
          </a:p>
          <a:p>
            <a:pPr>
              <a:buNone/>
            </a:pPr>
            <a:r>
              <a:rPr lang="en-US" sz="4000" dirty="0" smtClean="0"/>
              <a:t>   of Berlin</a:t>
            </a:r>
            <a:endParaRPr lang="en-US" sz="4000" dirty="0"/>
          </a:p>
        </p:txBody>
      </p:sp>
      <p:pic>
        <p:nvPicPr>
          <p:cNvPr id="41986" name="Picture 2" descr="http://upload.wikimedia.org/wikipedia/commons/thumb/6/67/BerlinerBlockadeLuftwege.png/310px-BerlinerBlockadeLuftwe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505200"/>
            <a:ext cx="2980885" cy="3125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ARMS RACE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(11)  The competition between the Soviet Union and the U.S. in the area of military weapon systems</a:t>
            </a:r>
          </a:p>
        </p:txBody>
      </p:sp>
      <p:pic>
        <p:nvPicPr>
          <p:cNvPr id="40961" name="Picture 1" descr="C:\Program Files (x86)\Microsoft Office\MEDIA\CAGCAT10\j023307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962400"/>
            <a:ext cx="3952334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NATO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(12)  North Atlantic Treaty Organization; international military alliance created by non-communist countries after WWII</a:t>
            </a:r>
            <a:endParaRPr lang="en-US" sz="4000" dirty="0"/>
          </a:p>
        </p:txBody>
      </p:sp>
      <p:pic>
        <p:nvPicPr>
          <p:cNvPr id="37890" name="Picture 2" descr="Image of NA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114800"/>
            <a:ext cx="3286125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SUPERPOWER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smtClean="0"/>
              <a:t>(</a:t>
            </a:r>
            <a:r>
              <a:rPr lang="en-US" sz="4000" smtClean="0"/>
              <a:t>13)  </a:t>
            </a:r>
            <a:r>
              <a:rPr lang="en-US" sz="4000" dirty="0" smtClean="0"/>
              <a:t>A powerful country that can influence many other countries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657600"/>
            <a:ext cx="2200275" cy="220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531393"/>
            <a:ext cx="3957277" cy="245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9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IRON CURTAIN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(1)  An invisible barrier that cut off and isolated areas under Soviet control</a:t>
            </a:r>
            <a:endParaRPr lang="en-US" sz="4000" dirty="0"/>
          </a:p>
        </p:txBody>
      </p:sp>
      <p:pic>
        <p:nvPicPr>
          <p:cNvPr id="51202" name="Picture 2" descr="http://mrortlieb.weebly.com/uploads/8/9/7/6/8976286/207088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3872427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 smtClean="0"/>
              <a:t>TRUMAN DOCTRINE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(2)  U.S. policy to provide economic and military aid to any nation threatened by communism</a:t>
            </a:r>
            <a:endParaRPr lang="en-US" sz="4000" dirty="0"/>
          </a:p>
        </p:txBody>
      </p:sp>
      <p:pic>
        <p:nvPicPr>
          <p:cNvPr id="50177" name="Picture 1" descr="C:\Users\Leslie\AppData\Local\Microsoft\Windows\Temporary Internet Files\Content.IE5\OH06SDT0\MC9004403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WARSAW PACT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(3)  Military alliance formed by the Soviet Union and other communist nations after WWII</a:t>
            </a:r>
            <a:endParaRPr lang="en-US" sz="4000" dirty="0"/>
          </a:p>
        </p:txBody>
      </p:sp>
      <p:pic>
        <p:nvPicPr>
          <p:cNvPr id="49155" name="Picture 3" descr="http://www.learnnc.org/lp/media/uploads/2010/03/warsaw_pact_mercator_nolines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276600"/>
            <a:ext cx="6400800" cy="3357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DOMINO THEORY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6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(4)   The idea that if one country fell to communism, neighboring countries would follow</a:t>
            </a:r>
            <a:endParaRPr lang="en-US" sz="4000" dirty="0"/>
          </a:p>
        </p:txBody>
      </p:sp>
      <p:pic>
        <p:nvPicPr>
          <p:cNvPr id="48130" name="Picture 2" descr="C:\Users\Leslie\AppData\Local\Microsoft\Windows\Temporary Internet Files\Content.IE5\OH06SDT0\MC900240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09999"/>
            <a:ext cx="3352800" cy="235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 smtClean="0"/>
              <a:t>CAPITALISM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(5)   A system in which individuals control businesses and property</a:t>
            </a:r>
            <a:endParaRPr lang="en-US" sz="4000" dirty="0"/>
          </a:p>
        </p:txBody>
      </p:sp>
      <p:pic>
        <p:nvPicPr>
          <p:cNvPr id="47105" name="Picture 1" descr="C:\Users\Leslie\AppData\Local\Microsoft\Windows\Temporary Internet Files\Content.IE5\V3VDVAET\MC9002972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2516903" cy="2399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COLD 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(6)   The time of political and military rivalry between the Soviet Union and the U.S. from 1945 to 1991</a:t>
            </a:r>
            <a:endParaRPr lang="en-US" sz="4000" dirty="0"/>
          </a:p>
        </p:txBody>
      </p:sp>
      <p:pic>
        <p:nvPicPr>
          <p:cNvPr id="46084" name="Picture 4" descr="http://eh.lenin.ru/flags/1ru/soviet/sov-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114800"/>
            <a:ext cx="3276600" cy="1905000"/>
          </a:xfrm>
          <a:prstGeom prst="rect">
            <a:avLst/>
          </a:prstGeom>
          <a:noFill/>
        </p:spPr>
      </p:pic>
      <p:pic>
        <p:nvPicPr>
          <p:cNvPr id="46085" name="Picture 5" descr="C:\Users\Leslie\AppData\Local\Microsoft\Windows\Temporary Internet Files\Content.IE5\V3VDVAET\MC9000188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3486489" cy="19193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b="1" dirty="0" smtClean="0"/>
              <a:t>CONTAINMENT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(7)  The policy of the U.S. to prevent the spread of communism by the Soviet Union</a:t>
            </a:r>
            <a:endParaRPr lang="en-US" sz="4000" dirty="0"/>
          </a:p>
        </p:txBody>
      </p:sp>
      <p:pic>
        <p:nvPicPr>
          <p:cNvPr id="45059" name="Picture 3" descr="http://emilyloveswar.weebly.com/uploads/1/7/6/9/17691297/8775203_or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429000"/>
            <a:ext cx="2667000" cy="3145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b="1" dirty="0" smtClean="0"/>
              <a:t>BERLIN AIRLIFT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(8)   The action in 1948 that supplied food and fuel to citizens of West Berlin after the Russians closed off land access to Berlin </a:t>
            </a:r>
            <a:endParaRPr lang="en-US" sz="4000" dirty="0"/>
          </a:p>
        </p:txBody>
      </p:sp>
      <p:pic>
        <p:nvPicPr>
          <p:cNvPr id="44040" name="Picture 8" descr="C:\Users\Leslie\AppData\Local\Microsoft\Windows\Temporary Internet Files\Content.IE5\V3VDVAET\MC900320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91000"/>
            <a:ext cx="300094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660</TotalTime>
  <Words>278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Georgia</vt:lpstr>
      <vt:lpstr>Trebuchet MS</vt:lpstr>
      <vt:lpstr>Wingdings 2</vt:lpstr>
      <vt:lpstr>Urban</vt:lpstr>
      <vt:lpstr>COLD WAR UNIT Vocabulary </vt:lpstr>
      <vt:lpstr>IRON CURTAIN</vt:lpstr>
      <vt:lpstr>TRUMAN DOCTRINE</vt:lpstr>
      <vt:lpstr>WARSAW PACT</vt:lpstr>
      <vt:lpstr>DOMINO THEORY </vt:lpstr>
      <vt:lpstr>CAPITALISM </vt:lpstr>
      <vt:lpstr>COLD WAR</vt:lpstr>
      <vt:lpstr>CONTAINMENT</vt:lpstr>
      <vt:lpstr>BERLIN AIRLIFT</vt:lpstr>
      <vt:lpstr>COMMUNISM </vt:lpstr>
      <vt:lpstr>BERLIN BLOCKADE</vt:lpstr>
      <vt:lpstr>ARMS RACE</vt:lpstr>
      <vt:lpstr>NATO</vt:lpstr>
      <vt:lpstr>SUPERPOWER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Truesdale</dc:creator>
  <cp:lastModifiedBy>nsilverthorn</cp:lastModifiedBy>
  <cp:revision>43</cp:revision>
  <dcterms:created xsi:type="dcterms:W3CDTF">2013-11-21T12:43:40Z</dcterms:created>
  <dcterms:modified xsi:type="dcterms:W3CDTF">2015-04-14T13:21:50Z</dcterms:modified>
</cp:coreProperties>
</file>