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8"/>
  </p:notesMasterIdLst>
  <p:sldIdLst>
    <p:sldId id="256" r:id="rId2"/>
    <p:sldId id="269" r:id="rId3"/>
    <p:sldId id="260" r:id="rId4"/>
    <p:sldId id="265" r:id="rId5"/>
    <p:sldId id="262" r:id="rId6"/>
    <p:sldId id="263" r:id="rId7"/>
    <p:sldId id="257" r:id="rId8"/>
    <p:sldId id="268" r:id="rId9"/>
    <p:sldId id="261" r:id="rId10"/>
    <p:sldId id="266" r:id="rId11"/>
    <p:sldId id="264" r:id="rId12"/>
    <p:sldId id="259" r:id="rId13"/>
    <p:sldId id="25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92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F2D7E-820D-4077-BC31-269ABDCB0D4E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EE562-D57F-4227-ADFC-31336EE94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EE562-D57F-4227-ADFC-31336EE94DE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68ECCF4-DA49-4E5A-A8B0-705800654785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8ECCF4-DA49-4E5A-A8B0-705800654785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68ECCF4-DA49-4E5A-A8B0-705800654785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68ECCF4-DA49-4E5A-A8B0-705800654785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url?sa=i&amp;source=images&amp;cd=&amp;cad=rja&amp;docid=p5IenQ9ZCDu_bM&amp;tbnid=V_hs-K6k9vJiVM&amp;ved=0CAgQjRw&amp;url=http://www.cbsnews.com/news/bank-execs-try-to-justify-outrageous-pay-again/&amp;ei=oiISU-bhPKiw0QHhlYDQDQ&amp;psig=AFQjCNE5_GAxbXBgVYKMQu2uToHCuqoUCw&amp;ust=139378384305878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en.wikipedia.org/wiki/File:BerlinerBlockadeLuftwege.p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rortlieb.weebly.com/uploads/8/9/7/6/8976286/2070889_orig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docid=m2Dtfl7jUW14kM&amp;tbnid=eNx2qZbqrUE03M:&amp;ved=0CAUQjRw&amp;url=http://www.learnnc.org/lp/editions/mapping/6434&amp;ei=9x8SU-fPD6vt0wG4qYDQBw&amp;psig=AFQjCNH8gZ5L_2WoTNPybrGsp8mDyiofyQ&amp;ust=139378309325494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source=images&amp;cd=&amp;cad=rja&amp;docid=44K9fmUE757VZM&amp;tbnid=nZIK0GsqdbqI0M&amp;ved=0CAgQjRw&amp;url=http://emilyloveswar.weebly.com/containment-policy.html&amp;ei=VCESU-eWI-Gs0QHGuoH4Bw&amp;psig=AFQjCNE7D7EQtkHVZd_f8OiaQ3SDvOVx7w&amp;ust=139378350863486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181536" cy="23012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/>
              <a:t>HUMAN RIGHTS &amp; GLOBALIZATION</a:t>
            </a:r>
            <a:br>
              <a:rPr lang="en-US" sz="5400" b="1" dirty="0" smtClean="0"/>
            </a:br>
            <a:r>
              <a:rPr lang="en-US" sz="5400" b="1" dirty="0" smtClean="0"/>
              <a:t>Vocabulary 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267200"/>
            <a:ext cx="6480048" cy="1752600"/>
          </a:xfrm>
        </p:spPr>
        <p:txBody>
          <a:bodyPr/>
          <a:lstStyle/>
          <a:p>
            <a:pPr algn="ctr"/>
            <a:r>
              <a:rPr lang="en-US" dirty="0" smtClean="0"/>
              <a:t>Directions: Confirm or correct your responses on your vocabulary worksheet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b="1" dirty="0" smtClean="0"/>
              <a:t>CHILD MORTALITY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(9)  The deaths of infants and children under five in a specific country</a:t>
            </a:r>
            <a:endParaRPr lang="en-US" sz="4000" dirty="0"/>
          </a:p>
        </p:txBody>
      </p:sp>
      <p:pic>
        <p:nvPicPr>
          <p:cNvPr id="43010" name="Picture 2" descr="http://t0.gstatic.com/images?q=tbn:ANd9GcTnMj2LCm3mVJNU1o_X_A5tfPnD4RgIVyfCYYKC4moyBfah-QA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438400" y="3810000"/>
            <a:ext cx="4495800" cy="23602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b="1" dirty="0" smtClean="0"/>
              <a:t>MULTINATIONAL CORPORATION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(10)  A business with facilities in more than one country</a:t>
            </a:r>
            <a:endParaRPr lang="en-US" sz="4000" dirty="0"/>
          </a:p>
        </p:txBody>
      </p:sp>
      <p:pic>
        <p:nvPicPr>
          <p:cNvPr id="41986" name="Picture 2" descr="http://upload.wikimedia.org/wikipedia/commons/thumb/6/67/BerlinerBlockadeLuftwege.png/310px-BerlinerBlockadeLuftweg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048000" y="2971800"/>
            <a:ext cx="3124200" cy="3555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DEVELOPING COUNTRY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(11</a:t>
            </a:r>
            <a:r>
              <a:rPr lang="en-US" sz="4000" dirty="0" smtClean="0"/>
              <a:t>) A poorer country whose economy is less industrialized than those of highly developed countries.</a:t>
            </a:r>
            <a:endParaRPr lang="en-US" sz="4000" dirty="0" smtClean="0"/>
          </a:p>
        </p:txBody>
      </p:sp>
      <p:pic>
        <p:nvPicPr>
          <p:cNvPr id="40961" name="Picture 1" descr="C:\Program Files (x86)\Microsoft Office\MEDIA\CAGCAT10\j0233070.wm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704127" y="3686662"/>
            <a:ext cx="4439873" cy="3171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GREENHOUSE EFFECT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(12)  The trapping of the sun’s heat in the lower atmosphere, caused by the presence of carbon dioxide and other gases</a:t>
            </a:r>
            <a:endParaRPr lang="en-US" sz="4000" dirty="0"/>
          </a:p>
        </p:txBody>
      </p:sp>
      <p:pic>
        <p:nvPicPr>
          <p:cNvPr id="39940" name="Picture 4" descr="C:\Users\Leslie\AppData\Local\Microsoft\Windows\Temporary Internet Files\Content.IE5\8EW0NTIA\MC900054870[1].wmf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71800" y="4038599"/>
            <a:ext cx="3080865" cy="2832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GLOBALIZATION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 I can answer ten essential questions about globalization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DIRECTIONS: Part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3000" dirty="0" smtClean="0"/>
              <a:t>Read your group’s assigned question and answer.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000" dirty="0" smtClean="0"/>
              <a:t>With your group members, condense the answer to your question into a 1-2 sentence summary.  Remember, it’s </a:t>
            </a:r>
            <a:r>
              <a:rPr lang="en-US" sz="3000" b="1" dirty="0" smtClean="0"/>
              <a:t>your</a:t>
            </a:r>
            <a:r>
              <a:rPr lang="en-US" sz="3000" dirty="0" smtClean="0"/>
              <a:t> job to teach the class the answer to this question.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000" dirty="0" smtClean="0"/>
              <a:t>Write your 1-2 sentence answer on the mini-poster.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000" dirty="0" smtClean="0"/>
              <a:t>Get ready to present your answer to the class!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Directions: Part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None/>
            </a:pPr>
            <a:r>
              <a:rPr lang="en-US" sz="3200" dirty="0" smtClean="0"/>
              <a:t>As groups present, fill in the 1-2 sentence</a:t>
            </a:r>
          </a:p>
          <a:p>
            <a:pPr marL="624078" indent="-514350">
              <a:buNone/>
            </a:pPr>
            <a:r>
              <a:rPr lang="en-US" sz="3200" dirty="0" smtClean="0"/>
              <a:t>answer on your Globalization: FAQ Activity</a:t>
            </a:r>
          </a:p>
          <a:p>
            <a:pPr marL="624078" indent="-514350">
              <a:buNone/>
            </a:pPr>
            <a:r>
              <a:rPr lang="en-US" sz="3200" dirty="0" smtClean="0"/>
              <a:t>Page.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066800"/>
          </a:xfrm>
        </p:spPr>
        <p:txBody>
          <a:bodyPr/>
          <a:lstStyle/>
          <a:p>
            <a:r>
              <a:rPr lang="en-US" b="1" dirty="0" smtClean="0"/>
              <a:t>GLOBALIZATION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(1)  The process of creating an international network of trade, communication and culture</a:t>
            </a:r>
            <a:endParaRPr lang="en-US" sz="4000" dirty="0"/>
          </a:p>
        </p:txBody>
      </p:sp>
      <p:pic>
        <p:nvPicPr>
          <p:cNvPr id="51202" name="Picture 2" descr="http://mrortlieb.weebly.com/uploads/8/9/7/6/8976286/207088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819400" y="3586752"/>
            <a:ext cx="3872427" cy="25800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b="1" dirty="0" smtClean="0"/>
              <a:t>RECESSION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251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(2)  A period of temporary economic decline during which trade and industrial activity are reduced</a:t>
            </a:r>
            <a:endParaRPr lang="en-US" sz="4000" dirty="0"/>
          </a:p>
        </p:txBody>
      </p:sp>
      <p:pic>
        <p:nvPicPr>
          <p:cNvPr id="50177" name="Picture 1" descr="C:\Users\Leslie\AppData\Local\Microsoft\Windows\Temporary Internet Files\Content.IE5\OH06SDT0\MC900440394[1]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819400" y="3733800"/>
            <a:ext cx="3733800" cy="27770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b="1" dirty="0" smtClean="0"/>
              <a:t>INTERDEPENDENCE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251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(3)  The quality or condition of being mutually reliant on each other</a:t>
            </a:r>
            <a:endParaRPr lang="en-US" sz="4000" dirty="0"/>
          </a:p>
        </p:txBody>
      </p:sp>
      <p:pic>
        <p:nvPicPr>
          <p:cNvPr id="49155" name="Picture 3" descr="http://www.learnnc.org/lp/media/uploads/2010/03/warsaw_pact_mercator_nolines2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363261" y="3276600"/>
            <a:ext cx="4417477" cy="3357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b="1" dirty="0" smtClean="0"/>
              <a:t>POPULATION DENSITY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965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(4)   The number of people in a given land area</a:t>
            </a:r>
            <a:endParaRPr lang="en-US" sz="4000" dirty="0"/>
          </a:p>
        </p:txBody>
      </p:sp>
      <p:pic>
        <p:nvPicPr>
          <p:cNvPr id="48130" name="Picture 2" descr="C:\Users\Leslie\AppData\Local\Microsoft\Windows\Temporary Internet Files\Content.IE5\OH06SDT0\MC900240423[1].wm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438400" y="3276600"/>
            <a:ext cx="4419600" cy="28846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b="1" dirty="0" smtClean="0"/>
              <a:t>TERRORISM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(5)   The deliberate use of violence, often against civilian targets, to achieve political or social goals</a:t>
            </a:r>
            <a:endParaRPr lang="en-US" sz="4000" dirty="0"/>
          </a:p>
        </p:txBody>
      </p:sp>
      <p:pic>
        <p:nvPicPr>
          <p:cNvPr id="47105" name="Picture 1" descr="C:\Users\Leslie\AppData\Local\Microsoft\Windows\Temporary Internet Files\Content.IE5\V3VDVAET\MC900297279[1].wm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733800" y="3581400"/>
            <a:ext cx="2590246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b="1" dirty="0" smtClean="0"/>
              <a:t>HUMANITARIAN AID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(6)   Material or logistical assistance provided to improve human welfare; the goal is to save lives, ease suffering, and maintain human dignity</a:t>
            </a:r>
            <a:endParaRPr lang="en-US" sz="4000" dirty="0"/>
          </a:p>
        </p:txBody>
      </p:sp>
      <p:pic>
        <p:nvPicPr>
          <p:cNvPr id="46085" name="Picture 5" descr="C:\Users\Leslie\AppData\Local\Microsoft\Windows\Temporary Internet Files\Content.IE5\V3VDVAET\MC900018835[1].wm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724400" y="4419600"/>
            <a:ext cx="2884233" cy="191932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b="1" dirty="0" smtClean="0"/>
              <a:t> SANCTIONS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91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(7) A penalty applied against a country in order to pressure it to change its policies</a:t>
            </a:r>
            <a:endParaRPr lang="en-US" sz="4000" dirty="0"/>
          </a:p>
        </p:txBody>
      </p:sp>
      <p:pic>
        <p:nvPicPr>
          <p:cNvPr id="45059" name="Picture 3" descr="http://emilyloveswar.weebly.com/uploads/1/7/6/9/17691297/8775203_ori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895600" y="3657600"/>
            <a:ext cx="3429000" cy="27774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b="1" dirty="0" smtClean="0"/>
              <a:t>LIFE EXPECTANCY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91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(8)   The average period a person can expect to live in a specific country</a:t>
            </a:r>
            <a:endParaRPr lang="en-US" sz="4000" dirty="0"/>
          </a:p>
        </p:txBody>
      </p:sp>
      <p:pic>
        <p:nvPicPr>
          <p:cNvPr id="44040" name="Picture 8" descr="C:\Users\Leslie\AppData\Local\Microsoft\Windows\Temporary Internet Files\Content.IE5\V3VDVAET\MC900320992[1].wm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209800" y="3352800"/>
            <a:ext cx="5023022" cy="2903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777</TotalTime>
  <Words>342</Words>
  <Application>Microsoft Office PowerPoint</Application>
  <PresentationFormat>On-screen Show (4:3)</PresentationFormat>
  <Paragraphs>38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HUMAN RIGHTS &amp; GLOBALIZATION Vocabulary </vt:lpstr>
      <vt:lpstr>GLOBALIZATION</vt:lpstr>
      <vt:lpstr>RECESSION</vt:lpstr>
      <vt:lpstr>INTERDEPENDENCE</vt:lpstr>
      <vt:lpstr>POPULATION DENSITY</vt:lpstr>
      <vt:lpstr>TERRORISM</vt:lpstr>
      <vt:lpstr>HUMANITARIAN AID</vt:lpstr>
      <vt:lpstr> SANCTIONS</vt:lpstr>
      <vt:lpstr>LIFE EXPECTANCY</vt:lpstr>
      <vt:lpstr>CHILD MORTALITY</vt:lpstr>
      <vt:lpstr>MULTINATIONAL CORPORATION</vt:lpstr>
      <vt:lpstr>DEVELOPING COUNTRY</vt:lpstr>
      <vt:lpstr>GREENHOUSE EFFECT</vt:lpstr>
      <vt:lpstr>GLOBALIZATION ACTIVITY</vt:lpstr>
      <vt:lpstr>DIRECTIONS: Part One</vt:lpstr>
      <vt:lpstr>Directions: Part Two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 Truesdale</dc:creator>
  <cp:lastModifiedBy>nsilverthorn</cp:lastModifiedBy>
  <cp:revision>59</cp:revision>
  <dcterms:created xsi:type="dcterms:W3CDTF">2013-11-21T12:43:40Z</dcterms:created>
  <dcterms:modified xsi:type="dcterms:W3CDTF">2014-04-28T12:45:34Z</dcterms:modified>
</cp:coreProperties>
</file>