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68ECCF4-DA49-4E5A-A8B0-705800654785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12FE7CE-38F3-495B-8318-FC529DD2C8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0712" y="1066800"/>
            <a:ext cx="8029136" cy="2301240"/>
          </a:xfrm>
        </p:spPr>
        <p:txBody>
          <a:bodyPr>
            <a:normAutofit/>
          </a:bodyPr>
          <a:lstStyle/>
          <a:p>
            <a:r>
              <a:rPr lang="en-US" dirty="0" smtClean="0"/>
              <a:t>Industrial Revolution, nationalism, &amp; imperialism </a:t>
            </a:r>
            <a:br>
              <a:rPr lang="en-US" dirty="0" smtClean="0"/>
            </a:br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375" y="3568172"/>
            <a:ext cx="7242048" cy="99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Directions: Confirm or correct your responses on your vocabulary worksheet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3825" y="3124200"/>
            <a:ext cx="3200400" cy="2869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INDUSTRIALISM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(9) </a:t>
            </a:r>
            <a:r>
              <a:rPr lang="en-US" sz="4000" dirty="0"/>
              <a:t>A social or economic system built on manufacturing industries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0" y="3429000"/>
            <a:ext cx="3884371" cy="298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890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DARWINISM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(10) A theory created about natural selection and “survival of the fittest”; Non-Europeans were considered lower than Europeans because they had not made the same advances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1400" y="4707115"/>
            <a:ext cx="1825142" cy="16349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URBANIZATION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(11) The rapid growth of cities</a:t>
            </a:r>
            <a:endParaRPr lang="en-US" sz="4000" dirty="0"/>
          </a:p>
        </p:txBody>
      </p:sp>
      <p:pic>
        <p:nvPicPr>
          <p:cNvPr id="10242" name="Picture 2" descr="\\M0312sfs01\Home$\Staff\ctruesdale2\Desktop\375323-3430-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670425" cy="3143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INDUSTRIAL REVOLUTION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(12) The change in the methods of producing goods– from hand tools to machines in factories (1760s-1860s)</a:t>
            </a:r>
            <a:endParaRPr lang="en-US" sz="4000" dirty="0"/>
          </a:p>
        </p:txBody>
      </p:sp>
      <p:pic>
        <p:nvPicPr>
          <p:cNvPr id="11266" name="Picture 2" descr="\\M0312sfs01\Home$\Staff\ctruesdale2\Desktop\IndRev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4114800"/>
            <a:ext cx="3581400" cy="2566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WHITE MAN’S BURDEN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(13) </a:t>
            </a:r>
            <a:r>
              <a:rPr lang="en-US" sz="4000" dirty="0"/>
              <a:t>The phrase used to describe the so-called duty of the white race to care for the people of other races in their </a:t>
            </a:r>
            <a:r>
              <a:rPr lang="en-US" sz="4000" dirty="0" smtClean="0"/>
              <a:t>           colonies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3733800"/>
            <a:ext cx="238125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IMPERIALISM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(1) The effort of a nation to create an empire of colonies</a:t>
            </a:r>
            <a:endParaRPr lang="en-US" sz="4000" dirty="0"/>
          </a:p>
        </p:txBody>
      </p:sp>
      <p:pic>
        <p:nvPicPr>
          <p:cNvPr id="1026" name="Picture 2" descr="\\M0312sfs01\Home$\Staff\ctruesdale2\Desktop\Imperial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352800"/>
            <a:ext cx="3263566" cy="319881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LABOR UNION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(2) An organization of workers formed to bargain with employers for better pay and working conditions</a:t>
            </a:r>
            <a:endParaRPr lang="en-US" sz="4000" dirty="0"/>
          </a:p>
        </p:txBody>
      </p:sp>
      <p:pic>
        <p:nvPicPr>
          <p:cNvPr id="2050" name="Picture 2" descr="\\M0312sfs01\Home$\Staff\ctruesdale2\Desktop\union-workers-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908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SOCIALISM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(3) System of social organization in which private property and the distribution of income are subject to social control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4114800"/>
            <a:ext cx="2814828" cy="2414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(4) A system in which the government owns and regulates most businesses</a:t>
            </a:r>
            <a:endParaRPr lang="en-US" sz="4000" dirty="0"/>
          </a:p>
        </p:txBody>
      </p:sp>
      <p:pic>
        <p:nvPicPr>
          <p:cNvPr id="4098" name="Picture 2" descr="\\M0312sfs01\Home$\Staff\ctruesdale2\Desktop\Communi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962400"/>
            <a:ext cx="2667000" cy="2575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ELITISM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(5) One group of people who thinks they’re better than everyone else</a:t>
            </a:r>
            <a:endParaRPr lang="en-US" sz="4000" dirty="0"/>
          </a:p>
        </p:txBody>
      </p:sp>
      <p:pic>
        <p:nvPicPr>
          <p:cNvPr id="5122" name="Picture 2" descr="\\M0312sfs01\Home$\Staff\ctruesdale2\Desktop\elitist-150x1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3087687" cy="308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NATIONALISM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(6) A feeling of pride in one’s country and a desire for its independence</a:t>
            </a:r>
            <a:endParaRPr lang="en-US" sz="4000" dirty="0"/>
          </a:p>
        </p:txBody>
      </p:sp>
      <p:pic>
        <p:nvPicPr>
          <p:cNvPr id="6146" name="Picture 2" descr="\\M0312sfs01\Home$\Staff\ctruesdale2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810000"/>
            <a:ext cx="2708034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EXPLOITATION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(7) To take advantage of something at the cost of someone else</a:t>
            </a:r>
            <a:endParaRPr lang="en-US" sz="4000" dirty="0"/>
          </a:p>
        </p:txBody>
      </p:sp>
      <p:pic>
        <p:nvPicPr>
          <p:cNvPr id="7170" name="Picture 2" descr="\\M0312sfs01\Home$\Staff\ctruesdale2\Desktop\ur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0480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(8) A system in which individuals control property and businesses</a:t>
            </a:r>
            <a:endParaRPr lang="en-US" sz="4000" dirty="0"/>
          </a:p>
        </p:txBody>
      </p:sp>
      <p:pic>
        <p:nvPicPr>
          <p:cNvPr id="8194" name="Picture 2" descr="\\M0312sfs01\Home$\Staff\ctruesdale2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3700462" cy="277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283</TotalTime>
  <Words>257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Industrial Revolution, nationalism, &amp; imperialism  vocabulary </vt:lpstr>
      <vt:lpstr>IMPERIALISM</vt:lpstr>
      <vt:lpstr>LABOR UNION</vt:lpstr>
      <vt:lpstr>SOCIALISM</vt:lpstr>
      <vt:lpstr>COMMUNISM</vt:lpstr>
      <vt:lpstr>ELITISM</vt:lpstr>
      <vt:lpstr>NATIONALISM</vt:lpstr>
      <vt:lpstr>EXPLOITATION</vt:lpstr>
      <vt:lpstr>CAPITALISM</vt:lpstr>
      <vt:lpstr>INDUSTRIALISM</vt:lpstr>
      <vt:lpstr>SOCIAL DARWINISM</vt:lpstr>
      <vt:lpstr>URBANIZATION</vt:lpstr>
      <vt:lpstr>INDUSTRIAL REVOLUTION</vt:lpstr>
      <vt:lpstr>WHITE MAN’S BURDEN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Christine Truesdale</dc:creator>
  <cp:lastModifiedBy>nsilverthorn</cp:lastModifiedBy>
  <cp:revision>29</cp:revision>
  <dcterms:created xsi:type="dcterms:W3CDTF">2013-11-21T12:43:40Z</dcterms:created>
  <dcterms:modified xsi:type="dcterms:W3CDTF">2014-12-16T13:14:04Z</dcterms:modified>
</cp:coreProperties>
</file>