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3"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2C551-8720-4E00-BAEE-AC43C30F69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FFD36D-02FA-4A50-ABF2-A8BB32C149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A962D5-6CD0-4DC7-BD99-F28DB96D4A4B}"/>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5" name="Footer Placeholder 4">
            <a:extLst>
              <a:ext uri="{FF2B5EF4-FFF2-40B4-BE49-F238E27FC236}">
                <a16:creationId xmlns:a16="http://schemas.microsoft.com/office/drawing/2014/main" id="{D7C2959A-6059-4607-978C-6D94B5ED9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AE27B-ED47-4A45-9B97-D2DF3FAADA9E}"/>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4273601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D16EA-6524-43EC-A8A5-B89E66D182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75FA25-A83D-4E1E-81BA-33900D9EC1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97C85D-5E5E-47E1-ABB5-BDA05550ED39}"/>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5" name="Footer Placeholder 4">
            <a:extLst>
              <a:ext uri="{FF2B5EF4-FFF2-40B4-BE49-F238E27FC236}">
                <a16:creationId xmlns:a16="http://schemas.microsoft.com/office/drawing/2014/main" id="{0FE5F54B-23CB-4034-B0CD-9E72B359BE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A7B30D-12C0-4489-9023-C24D5C0C2387}"/>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378148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8D4E9E-B0FC-4353-9594-8543FEAD39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F43F24-0A8C-492A-8CDE-4672CBC99DC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5A4F0-5FD3-4C11-A519-DEE2BE20AA96}"/>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5" name="Footer Placeholder 4">
            <a:extLst>
              <a:ext uri="{FF2B5EF4-FFF2-40B4-BE49-F238E27FC236}">
                <a16:creationId xmlns:a16="http://schemas.microsoft.com/office/drawing/2014/main" id="{0894E833-6E13-47A4-94CC-09584C5349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9BB155-AAFF-4976-ACC8-384BA5F6DCF8}"/>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378964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6608B-3356-4192-B695-C588D363AA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B491E2-0187-4625-8991-A797926127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5AA4FA-907A-4B93-892F-590B991F770B}"/>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5" name="Footer Placeholder 4">
            <a:extLst>
              <a:ext uri="{FF2B5EF4-FFF2-40B4-BE49-F238E27FC236}">
                <a16:creationId xmlns:a16="http://schemas.microsoft.com/office/drawing/2014/main" id="{0753AFC0-7D98-4B04-B7D3-36A51546B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B4C71-414F-44EC-AB02-26AD22BB6ACB}"/>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75972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7AD7C-27D4-4236-B434-C9419DD19C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39FF9E-FC1B-4B59-BD05-6C391C97F6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1D42BA2-F78C-4739-9D0C-57A88A0CD87C}"/>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5" name="Footer Placeholder 4">
            <a:extLst>
              <a:ext uri="{FF2B5EF4-FFF2-40B4-BE49-F238E27FC236}">
                <a16:creationId xmlns:a16="http://schemas.microsoft.com/office/drawing/2014/main" id="{D67C5111-1B04-4B02-A224-C395C29EAD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1F7C7-7E56-4227-87FD-07A550DBC78E}"/>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108211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E70FF-A8AC-4853-9D0F-F992556522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8FAF43-6B2E-4BEE-BBFB-DD6F397603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3EB36E-623C-4E30-A38A-36A0B89083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F617AF-50F4-40DE-A4B1-49DBF07AE11E}"/>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6" name="Footer Placeholder 5">
            <a:extLst>
              <a:ext uri="{FF2B5EF4-FFF2-40B4-BE49-F238E27FC236}">
                <a16:creationId xmlns:a16="http://schemas.microsoft.com/office/drawing/2014/main" id="{60BBED70-5D8E-4587-BE4F-8C7C988DD0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FB3D-ECA7-45CF-8B3D-07BF58F2817F}"/>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191456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403F0-36D9-467F-BE1F-C1C7C8B138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C283A9-5AE7-46FB-A374-6F8EF11590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93B893-F44A-4A07-88A4-85D4636048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939BA1-829E-47EA-9873-266EADA31C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F9AD02-DAF4-4C11-95F1-B5A5203579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C224F1-5A21-4E3F-920D-86E6969075BD}"/>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8" name="Footer Placeholder 7">
            <a:extLst>
              <a:ext uri="{FF2B5EF4-FFF2-40B4-BE49-F238E27FC236}">
                <a16:creationId xmlns:a16="http://schemas.microsoft.com/office/drawing/2014/main" id="{19FC4FDC-00DE-46BA-B3D7-B8E36F1F54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E65894-EF95-46C1-869B-F18B478711F7}"/>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266782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8AA02-EE45-4D5F-BA94-FF10E40F93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6B301D-A1B4-4B3E-8D7C-9F458B8D0B79}"/>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4" name="Footer Placeholder 3">
            <a:extLst>
              <a:ext uri="{FF2B5EF4-FFF2-40B4-BE49-F238E27FC236}">
                <a16:creationId xmlns:a16="http://schemas.microsoft.com/office/drawing/2014/main" id="{85A4CD15-4E05-48C1-B844-637F608DF7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40BB0A-9D22-4F3B-A2FE-15D1109C8F6D}"/>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91719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07074F-796B-4FCD-B142-0AA816F128B6}"/>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3" name="Footer Placeholder 2">
            <a:extLst>
              <a:ext uri="{FF2B5EF4-FFF2-40B4-BE49-F238E27FC236}">
                <a16:creationId xmlns:a16="http://schemas.microsoft.com/office/drawing/2014/main" id="{440DDE23-216E-413F-A993-3CEC89A5B8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897406-25AB-4A26-81E6-111126FCD164}"/>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112266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90CF-245B-4C7E-A663-35EA59B74B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213245-B310-49EA-BD54-15A914E0D9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106A9B-DA20-4F76-9A3E-D60392C72E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711F42-460D-4F97-A8C5-DA11899E0071}"/>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6" name="Footer Placeholder 5">
            <a:extLst>
              <a:ext uri="{FF2B5EF4-FFF2-40B4-BE49-F238E27FC236}">
                <a16:creationId xmlns:a16="http://schemas.microsoft.com/office/drawing/2014/main" id="{B710FA95-6EBE-4ED3-B32F-C57D4EDF11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A01FEC-194D-4684-BA3B-03A191C97127}"/>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47343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7198E-0579-45A4-9E8A-AA414C0DCE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8CD991-52C1-48A3-8068-5B50BEB5C6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E834D-0E3A-4F54-9E82-7235BE22E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CAE508-9ABD-4B0E-9F98-D0104AB38DB2}"/>
              </a:ext>
            </a:extLst>
          </p:cNvPr>
          <p:cNvSpPr>
            <a:spLocks noGrp="1"/>
          </p:cNvSpPr>
          <p:nvPr>
            <p:ph type="dt" sz="half" idx="10"/>
          </p:nvPr>
        </p:nvSpPr>
        <p:spPr/>
        <p:txBody>
          <a:bodyPr/>
          <a:lstStyle/>
          <a:p>
            <a:fld id="{A4F2F99A-8544-4A02-914F-E7F711AF46CA}" type="datetimeFigureOut">
              <a:rPr lang="en-US" smtClean="0"/>
              <a:t>11/12/2017</a:t>
            </a:fld>
            <a:endParaRPr lang="en-US"/>
          </a:p>
        </p:txBody>
      </p:sp>
      <p:sp>
        <p:nvSpPr>
          <p:cNvPr id="6" name="Footer Placeholder 5">
            <a:extLst>
              <a:ext uri="{FF2B5EF4-FFF2-40B4-BE49-F238E27FC236}">
                <a16:creationId xmlns:a16="http://schemas.microsoft.com/office/drawing/2014/main" id="{92EA12BD-D493-4520-AC9E-489CD881C2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13E317-8BA6-4F3A-AD8F-35AF3CC1DEBB}"/>
              </a:ext>
            </a:extLst>
          </p:cNvPr>
          <p:cNvSpPr>
            <a:spLocks noGrp="1"/>
          </p:cNvSpPr>
          <p:nvPr>
            <p:ph type="sldNum" sz="quarter" idx="12"/>
          </p:nvPr>
        </p:nvSpPr>
        <p:spPr/>
        <p:txBody>
          <a:bodyPr/>
          <a:lstStyle/>
          <a:p>
            <a:fld id="{CE52ABFD-D26B-420A-9394-7CD280EA7AC2}" type="slidenum">
              <a:rPr lang="en-US" smtClean="0"/>
              <a:t>‹#›</a:t>
            </a:fld>
            <a:endParaRPr lang="en-US"/>
          </a:p>
        </p:txBody>
      </p:sp>
    </p:spTree>
    <p:extLst>
      <p:ext uri="{BB962C8B-B14F-4D97-AF65-F5344CB8AC3E}">
        <p14:creationId xmlns:p14="http://schemas.microsoft.com/office/powerpoint/2010/main" val="2470208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864FC9-9C99-4A96-BB86-39C2AF3FE7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7EDD8F-8C77-413C-8E93-3A6C9234AC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B11E4A-42A9-4E1A-893C-90FB4FF2F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2F99A-8544-4A02-914F-E7F711AF46CA}" type="datetimeFigureOut">
              <a:rPr lang="en-US" smtClean="0"/>
              <a:t>11/12/2017</a:t>
            </a:fld>
            <a:endParaRPr lang="en-US"/>
          </a:p>
        </p:txBody>
      </p:sp>
      <p:sp>
        <p:nvSpPr>
          <p:cNvPr id="5" name="Footer Placeholder 4">
            <a:extLst>
              <a:ext uri="{FF2B5EF4-FFF2-40B4-BE49-F238E27FC236}">
                <a16:creationId xmlns:a16="http://schemas.microsoft.com/office/drawing/2014/main" id="{B5640399-74ED-4EC5-B73C-589B3B629F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C53FD2-9010-47B9-890D-11C32132B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2ABFD-D26B-420A-9394-7CD280EA7AC2}" type="slidenum">
              <a:rPr lang="en-US" smtClean="0"/>
              <a:t>‹#›</a:t>
            </a:fld>
            <a:endParaRPr lang="en-US"/>
          </a:p>
        </p:txBody>
      </p:sp>
    </p:spTree>
    <p:extLst>
      <p:ext uri="{BB962C8B-B14F-4D97-AF65-F5344CB8AC3E}">
        <p14:creationId xmlns:p14="http://schemas.microsoft.com/office/powerpoint/2010/main" val="1039296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3D8470-F096-485A-8112-6F225B1D5EB4}"/>
              </a:ext>
            </a:extLst>
          </p:cNvPr>
          <p:cNvSpPr>
            <a:spLocks noChangeArrowheads="1"/>
          </p:cNvSpPr>
          <p:nvPr/>
        </p:nvSpPr>
        <p:spPr bwMode="auto">
          <a:xfrm>
            <a:off x="568326" y="352426"/>
            <a:ext cx="1431924" cy="900113"/>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 name="Rectangle 2">
            <a:extLst>
              <a:ext uri="{FF2B5EF4-FFF2-40B4-BE49-F238E27FC236}">
                <a16:creationId xmlns:a16="http://schemas.microsoft.com/office/drawing/2014/main" id="{68AEB730-4CA0-4879-9291-919BDE4A268D}"/>
              </a:ext>
            </a:extLst>
          </p:cNvPr>
          <p:cNvSpPr>
            <a:spLocks noChangeArrowheads="1"/>
          </p:cNvSpPr>
          <p:nvPr/>
        </p:nvSpPr>
        <p:spPr bwMode="auto">
          <a:xfrm>
            <a:off x="568326" y="1500188"/>
            <a:ext cx="1431924" cy="900113"/>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 name="Rectangle 3">
            <a:extLst>
              <a:ext uri="{FF2B5EF4-FFF2-40B4-BE49-F238E27FC236}">
                <a16:creationId xmlns:a16="http://schemas.microsoft.com/office/drawing/2014/main" id="{A0714087-7893-42AA-B416-B049A5279ED0}"/>
              </a:ext>
            </a:extLst>
          </p:cNvPr>
          <p:cNvSpPr>
            <a:spLocks noChangeArrowheads="1"/>
          </p:cNvSpPr>
          <p:nvPr/>
        </p:nvSpPr>
        <p:spPr bwMode="auto">
          <a:xfrm>
            <a:off x="568326" y="2638429"/>
            <a:ext cx="1431924"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5" name="Rectangle 4">
            <a:extLst>
              <a:ext uri="{FF2B5EF4-FFF2-40B4-BE49-F238E27FC236}">
                <a16:creationId xmlns:a16="http://schemas.microsoft.com/office/drawing/2014/main" id="{82D8397B-1020-424A-869A-039ECC2F0557}"/>
              </a:ext>
            </a:extLst>
          </p:cNvPr>
          <p:cNvSpPr>
            <a:spLocks noChangeArrowheads="1"/>
          </p:cNvSpPr>
          <p:nvPr/>
        </p:nvSpPr>
        <p:spPr bwMode="auto">
          <a:xfrm>
            <a:off x="568326" y="3813180"/>
            <a:ext cx="1431924"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6" name="Rectangle 5">
            <a:extLst>
              <a:ext uri="{FF2B5EF4-FFF2-40B4-BE49-F238E27FC236}">
                <a16:creationId xmlns:a16="http://schemas.microsoft.com/office/drawing/2014/main" id="{8DE04CED-EBEB-4030-97C0-48583CD3B9FD}"/>
              </a:ext>
            </a:extLst>
          </p:cNvPr>
          <p:cNvSpPr>
            <a:spLocks noChangeArrowheads="1"/>
          </p:cNvSpPr>
          <p:nvPr/>
        </p:nvSpPr>
        <p:spPr bwMode="auto">
          <a:xfrm>
            <a:off x="2701928" y="352425"/>
            <a:ext cx="5762625" cy="4360862"/>
          </a:xfrm>
          <a:prstGeom prst="rect">
            <a:avLst/>
          </a:prstGeom>
          <a:solidFill>
            <a:srgbClr val="3E2735"/>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7" name="Rectangle 6">
            <a:extLst>
              <a:ext uri="{FF2B5EF4-FFF2-40B4-BE49-F238E27FC236}">
                <a16:creationId xmlns:a16="http://schemas.microsoft.com/office/drawing/2014/main" id="{E6888190-F1F9-4C5A-8F81-FF29A73972CB}"/>
              </a:ext>
            </a:extLst>
          </p:cNvPr>
          <p:cNvSpPr>
            <a:spLocks noChangeArrowheads="1"/>
          </p:cNvSpPr>
          <p:nvPr/>
        </p:nvSpPr>
        <p:spPr bwMode="auto">
          <a:xfrm>
            <a:off x="312744" y="5053014"/>
            <a:ext cx="8493123"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8" name="Quad Arrow 11">
            <a:extLst>
              <a:ext uri="{FF2B5EF4-FFF2-40B4-BE49-F238E27FC236}">
                <a16:creationId xmlns:a16="http://schemas.microsoft.com/office/drawing/2014/main" id="{E66C65F5-69B1-4D1A-B9E4-EE13C750A3E8}"/>
              </a:ext>
            </a:extLst>
          </p:cNvPr>
          <p:cNvSpPr/>
          <p:nvPr/>
        </p:nvSpPr>
        <p:spPr>
          <a:xfrm>
            <a:off x="8385179" y="5103812"/>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9" name="Rounded Rectangle 12">
            <a:extLst>
              <a:ext uri="{FF2B5EF4-FFF2-40B4-BE49-F238E27FC236}">
                <a16:creationId xmlns:a16="http://schemas.microsoft.com/office/drawing/2014/main" id="{2CCAA0B5-1F84-49B2-A14F-74B0E235EF52}"/>
              </a:ext>
            </a:extLst>
          </p:cNvPr>
          <p:cNvSpPr/>
          <p:nvPr/>
        </p:nvSpPr>
        <p:spPr>
          <a:xfrm>
            <a:off x="6184902" y="5236828"/>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0" name="Oval 9">
            <a:extLst>
              <a:ext uri="{FF2B5EF4-FFF2-40B4-BE49-F238E27FC236}">
                <a16:creationId xmlns:a16="http://schemas.microsoft.com/office/drawing/2014/main" id="{25011859-781D-4775-B764-56E5806A8528}"/>
              </a:ext>
            </a:extLst>
          </p:cNvPr>
          <p:cNvSpPr/>
          <p:nvPr/>
        </p:nvSpPr>
        <p:spPr>
          <a:xfrm>
            <a:off x="6337306" y="5173668"/>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1" name="Oval 10">
            <a:extLst>
              <a:ext uri="{FF2B5EF4-FFF2-40B4-BE49-F238E27FC236}">
                <a16:creationId xmlns:a16="http://schemas.microsoft.com/office/drawing/2014/main" id="{86663D36-0F95-4337-AC1F-650E731F067A}"/>
              </a:ext>
            </a:extLst>
          </p:cNvPr>
          <p:cNvSpPr/>
          <p:nvPr/>
        </p:nvSpPr>
        <p:spPr>
          <a:xfrm>
            <a:off x="6400803" y="5222877"/>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2" name="Rectangle 11">
            <a:extLst>
              <a:ext uri="{FF2B5EF4-FFF2-40B4-BE49-F238E27FC236}">
                <a16:creationId xmlns:a16="http://schemas.microsoft.com/office/drawing/2014/main" id="{3492ABA1-1F38-44FC-B51F-88388E903DA5}"/>
              </a:ext>
            </a:extLst>
          </p:cNvPr>
          <p:cNvSpPr/>
          <p:nvPr/>
        </p:nvSpPr>
        <p:spPr>
          <a:xfrm>
            <a:off x="568329" y="5153027"/>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3" name="Rectangle 12">
            <a:extLst>
              <a:ext uri="{FF2B5EF4-FFF2-40B4-BE49-F238E27FC236}">
                <a16:creationId xmlns:a16="http://schemas.microsoft.com/office/drawing/2014/main" id="{48321A1D-A8A5-4449-88BC-C7B07F7D6AD2}"/>
              </a:ext>
            </a:extLst>
          </p:cNvPr>
          <p:cNvSpPr/>
          <p:nvPr/>
        </p:nvSpPr>
        <p:spPr>
          <a:xfrm>
            <a:off x="804866" y="5153027"/>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4" name="Rectangle 13">
            <a:extLst>
              <a:ext uri="{FF2B5EF4-FFF2-40B4-BE49-F238E27FC236}">
                <a16:creationId xmlns:a16="http://schemas.microsoft.com/office/drawing/2014/main" id="{D85CB231-2072-4FB8-B429-B5F52C33E3A7}"/>
              </a:ext>
            </a:extLst>
          </p:cNvPr>
          <p:cNvSpPr/>
          <p:nvPr/>
        </p:nvSpPr>
        <p:spPr>
          <a:xfrm>
            <a:off x="1047754" y="5153027"/>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5" name="Rounded Rectangle 18">
            <a:extLst>
              <a:ext uri="{FF2B5EF4-FFF2-40B4-BE49-F238E27FC236}">
                <a16:creationId xmlns:a16="http://schemas.microsoft.com/office/drawing/2014/main" id="{0D4DD7E1-6119-4DD4-83AE-B2019D9AE0A8}"/>
              </a:ext>
            </a:extLst>
          </p:cNvPr>
          <p:cNvSpPr>
            <a:spLocks noChangeArrowheads="1"/>
          </p:cNvSpPr>
          <p:nvPr/>
        </p:nvSpPr>
        <p:spPr bwMode="auto">
          <a:xfrm>
            <a:off x="2241550" y="352425"/>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6" name="Rounded Rectangle 19">
            <a:extLst>
              <a:ext uri="{FF2B5EF4-FFF2-40B4-BE49-F238E27FC236}">
                <a16:creationId xmlns:a16="http://schemas.microsoft.com/office/drawing/2014/main" id="{0194C49E-0156-49C7-BF1D-BCAB9F6B7673}"/>
              </a:ext>
            </a:extLst>
          </p:cNvPr>
          <p:cNvSpPr/>
          <p:nvPr/>
        </p:nvSpPr>
        <p:spPr>
          <a:xfrm>
            <a:off x="2298702" y="403227"/>
            <a:ext cx="63500" cy="793752"/>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7" name="Rectangle 16">
            <a:extLst>
              <a:ext uri="{FF2B5EF4-FFF2-40B4-BE49-F238E27FC236}">
                <a16:creationId xmlns:a16="http://schemas.microsoft.com/office/drawing/2014/main" id="{4ED8D325-6F98-4036-9449-D64379F5D852}"/>
              </a:ext>
            </a:extLst>
          </p:cNvPr>
          <p:cNvSpPr>
            <a:spLocks noChangeArrowheads="1"/>
          </p:cNvSpPr>
          <p:nvPr/>
        </p:nvSpPr>
        <p:spPr bwMode="auto">
          <a:xfrm>
            <a:off x="3248028" y="938214"/>
            <a:ext cx="4646613" cy="3167061"/>
          </a:xfrm>
          <a:prstGeom prst="rect">
            <a:avLst/>
          </a:prstGeom>
          <a:solidFill>
            <a:srgbClr val="FCE8C4"/>
          </a:solidFill>
          <a:ln w="76200" cap="rnd">
            <a:solidFill>
              <a:srgbClr val="D7796B"/>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8" name="TextBox 17">
            <a:extLst>
              <a:ext uri="{FF2B5EF4-FFF2-40B4-BE49-F238E27FC236}">
                <a16:creationId xmlns:a16="http://schemas.microsoft.com/office/drawing/2014/main" id="{CD612A0C-D5D4-4972-9797-D9131BB0CDAE}"/>
              </a:ext>
            </a:extLst>
          </p:cNvPr>
          <p:cNvSpPr txBox="1"/>
          <p:nvPr/>
        </p:nvSpPr>
        <p:spPr>
          <a:xfrm>
            <a:off x="3248029" y="1622428"/>
            <a:ext cx="4651375" cy="2308324"/>
          </a:xfrm>
          <a:prstGeom prst="rect">
            <a:avLst/>
          </a:prstGeom>
          <a:noFill/>
        </p:spPr>
        <p:txBody>
          <a:bodyPr>
            <a:spAutoFit/>
          </a:bodyPr>
          <a:lstStyle/>
          <a:p>
            <a:pPr algn="ctr" fontAlgn="auto">
              <a:spcBef>
                <a:spcPts val="0"/>
              </a:spcBef>
              <a:spcAft>
                <a:spcPts val="0"/>
              </a:spcAft>
              <a:defRPr/>
            </a:pPr>
            <a:r>
              <a:rPr lang="en-US" sz="3600" b="1" dirty="0">
                <a:solidFill>
                  <a:srgbClr val="3E2735"/>
                </a:solidFill>
                <a:latin typeface="Georgia"/>
                <a:ea typeface="+mn-ea"/>
                <a:cs typeface="Georgia"/>
              </a:rPr>
              <a:t>How to Create</a:t>
            </a:r>
          </a:p>
          <a:p>
            <a:pPr algn="ctr" fontAlgn="auto">
              <a:spcBef>
                <a:spcPts val="0"/>
              </a:spcBef>
              <a:spcAft>
                <a:spcPts val="0"/>
              </a:spcAft>
              <a:defRPr/>
            </a:pPr>
            <a:r>
              <a:rPr lang="en-US" sz="3600" b="1" dirty="0">
                <a:solidFill>
                  <a:srgbClr val="D7796B"/>
                </a:solidFill>
                <a:latin typeface="Lucida Sans Unicode"/>
                <a:ea typeface="+mn-ea"/>
                <a:cs typeface="Lucida Sans Unicode"/>
              </a:rPr>
              <a:t>INFOGRAPHICS</a:t>
            </a:r>
          </a:p>
          <a:p>
            <a:pPr algn="ctr" fontAlgn="auto">
              <a:spcBef>
                <a:spcPts val="0"/>
              </a:spcBef>
              <a:spcAft>
                <a:spcPts val="0"/>
              </a:spcAft>
              <a:defRPr/>
            </a:pPr>
            <a:r>
              <a:rPr lang="en-US" sz="3600" b="1" dirty="0">
                <a:solidFill>
                  <a:srgbClr val="3E2735"/>
                </a:solidFill>
                <a:latin typeface="Georgia"/>
                <a:ea typeface="+mn-ea"/>
                <a:cs typeface="Georgia"/>
              </a:rPr>
              <a:t>In PowerPoint</a:t>
            </a:r>
          </a:p>
          <a:p>
            <a:pPr algn="ctr" fontAlgn="auto">
              <a:spcBef>
                <a:spcPts val="0"/>
              </a:spcBef>
              <a:spcAft>
                <a:spcPts val="0"/>
              </a:spcAft>
              <a:defRPr/>
            </a:pPr>
            <a:r>
              <a:rPr lang="en-US" sz="3600" b="1" dirty="0">
                <a:solidFill>
                  <a:srgbClr val="3E2735"/>
                </a:solidFill>
                <a:latin typeface="Georgia"/>
                <a:ea typeface="+mn-ea"/>
                <a:cs typeface="Georgia"/>
              </a:rPr>
              <a:t>(instructions)</a:t>
            </a:r>
          </a:p>
        </p:txBody>
      </p:sp>
    </p:spTree>
    <p:extLst>
      <p:ext uri="{BB962C8B-B14F-4D97-AF65-F5344CB8AC3E}">
        <p14:creationId xmlns:p14="http://schemas.microsoft.com/office/powerpoint/2010/main" val="1251506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B9B0A957-B709-400A-B062-18592AA775F6}"/>
              </a:ext>
            </a:extLst>
          </p:cNvPr>
          <p:cNvSpPr>
            <a:spLocks noChangeArrowheads="1"/>
          </p:cNvSpPr>
          <p:nvPr/>
        </p:nvSpPr>
        <p:spPr bwMode="auto">
          <a:xfrm>
            <a:off x="2152029" y="997821"/>
            <a:ext cx="1431924"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9" name="Rectangle 48">
            <a:extLst>
              <a:ext uri="{FF2B5EF4-FFF2-40B4-BE49-F238E27FC236}">
                <a16:creationId xmlns:a16="http://schemas.microsoft.com/office/drawing/2014/main" id="{BC8C8506-8D47-4365-B7F8-4D40F4263D7E}"/>
              </a:ext>
            </a:extLst>
          </p:cNvPr>
          <p:cNvSpPr>
            <a:spLocks noChangeArrowheads="1"/>
          </p:cNvSpPr>
          <p:nvPr/>
        </p:nvSpPr>
        <p:spPr bwMode="auto">
          <a:xfrm>
            <a:off x="2152029" y="2145583"/>
            <a:ext cx="1431924"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50" name="Rectangle 49">
            <a:extLst>
              <a:ext uri="{FF2B5EF4-FFF2-40B4-BE49-F238E27FC236}">
                <a16:creationId xmlns:a16="http://schemas.microsoft.com/office/drawing/2014/main" id="{ED681A6B-7E24-46B4-AAF7-B33EA4A41E28}"/>
              </a:ext>
            </a:extLst>
          </p:cNvPr>
          <p:cNvSpPr>
            <a:spLocks noChangeArrowheads="1"/>
          </p:cNvSpPr>
          <p:nvPr/>
        </p:nvSpPr>
        <p:spPr bwMode="auto">
          <a:xfrm>
            <a:off x="2152029" y="3283820"/>
            <a:ext cx="1431924"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51" name="Rectangle 50">
            <a:extLst>
              <a:ext uri="{FF2B5EF4-FFF2-40B4-BE49-F238E27FC236}">
                <a16:creationId xmlns:a16="http://schemas.microsoft.com/office/drawing/2014/main" id="{80210BD2-6488-46A4-A28B-BF89E35F2185}"/>
              </a:ext>
            </a:extLst>
          </p:cNvPr>
          <p:cNvSpPr>
            <a:spLocks noChangeArrowheads="1"/>
          </p:cNvSpPr>
          <p:nvPr/>
        </p:nvSpPr>
        <p:spPr bwMode="auto">
          <a:xfrm>
            <a:off x="2152029" y="4458573"/>
            <a:ext cx="1431924" cy="900113"/>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52" name="Rectangle 51">
            <a:extLst>
              <a:ext uri="{FF2B5EF4-FFF2-40B4-BE49-F238E27FC236}">
                <a16:creationId xmlns:a16="http://schemas.microsoft.com/office/drawing/2014/main" id="{5E02939F-7535-4992-96A0-9AD4388EDFDB}"/>
              </a:ext>
            </a:extLst>
          </p:cNvPr>
          <p:cNvSpPr>
            <a:spLocks noChangeArrowheads="1"/>
          </p:cNvSpPr>
          <p:nvPr/>
        </p:nvSpPr>
        <p:spPr bwMode="auto">
          <a:xfrm>
            <a:off x="4285633" y="997818"/>
            <a:ext cx="5762625" cy="4360862"/>
          </a:xfrm>
          <a:prstGeom prst="rect">
            <a:avLst/>
          </a:prstGeom>
          <a:solidFill>
            <a:srgbClr val="D7796B"/>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rgbClr val="D7796B"/>
              </a:solidFill>
              <a:latin typeface="Georgia"/>
              <a:ea typeface="+mn-ea"/>
              <a:cs typeface="Georgia"/>
            </a:endParaRPr>
          </a:p>
        </p:txBody>
      </p:sp>
      <p:sp>
        <p:nvSpPr>
          <p:cNvPr id="53" name="Rectangle 52">
            <a:extLst>
              <a:ext uri="{FF2B5EF4-FFF2-40B4-BE49-F238E27FC236}">
                <a16:creationId xmlns:a16="http://schemas.microsoft.com/office/drawing/2014/main" id="{22C0A478-E773-4C61-A6E9-D5EC50BD8949}"/>
              </a:ext>
            </a:extLst>
          </p:cNvPr>
          <p:cNvSpPr>
            <a:spLocks noChangeArrowheads="1"/>
          </p:cNvSpPr>
          <p:nvPr/>
        </p:nvSpPr>
        <p:spPr bwMode="auto">
          <a:xfrm>
            <a:off x="1896447" y="5698409"/>
            <a:ext cx="8493123"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54" name="Quad Arrow 241">
            <a:extLst>
              <a:ext uri="{FF2B5EF4-FFF2-40B4-BE49-F238E27FC236}">
                <a16:creationId xmlns:a16="http://schemas.microsoft.com/office/drawing/2014/main" id="{273BD6EF-7CE8-4F79-A059-92BF721F145F}"/>
              </a:ext>
            </a:extLst>
          </p:cNvPr>
          <p:cNvSpPr/>
          <p:nvPr/>
        </p:nvSpPr>
        <p:spPr>
          <a:xfrm>
            <a:off x="9968882" y="5749209"/>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55" name="Rounded Rectangle 242">
            <a:extLst>
              <a:ext uri="{FF2B5EF4-FFF2-40B4-BE49-F238E27FC236}">
                <a16:creationId xmlns:a16="http://schemas.microsoft.com/office/drawing/2014/main" id="{FD0032FB-A0AC-45E2-A4A1-EB4DAC786909}"/>
              </a:ext>
            </a:extLst>
          </p:cNvPr>
          <p:cNvSpPr/>
          <p:nvPr/>
        </p:nvSpPr>
        <p:spPr>
          <a:xfrm>
            <a:off x="7768605" y="5882043"/>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56" name="Oval 55">
            <a:extLst>
              <a:ext uri="{FF2B5EF4-FFF2-40B4-BE49-F238E27FC236}">
                <a16:creationId xmlns:a16="http://schemas.microsoft.com/office/drawing/2014/main" id="{0574D518-5F24-46A6-8E50-56E577CB6FF6}"/>
              </a:ext>
            </a:extLst>
          </p:cNvPr>
          <p:cNvSpPr/>
          <p:nvPr/>
        </p:nvSpPr>
        <p:spPr>
          <a:xfrm>
            <a:off x="7921009" y="5819060"/>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57" name="Oval 56">
            <a:extLst>
              <a:ext uri="{FF2B5EF4-FFF2-40B4-BE49-F238E27FC236}">
                <a16:creationId xmlns:a16="http://schemas.microsoft.com/office/drawing/2014/main" id="{F47D772F-2395-404C-88D5-D20CB8447A88}"/>
              </a:ext>
            </a:extLst>
          </p:cNvPr>
          <p:cNvSpPr/>
          <p:nvPr/>
        </p:nvSpPr>
        <p:spPr>
          <a:xfrm>
            <a:off x="7984506" y="5868270"/>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58" name="Rectangle 57">
            <a:extLst>
              <a:ext uri="{FF2B5EF4-FFF2-40B4-BE49-F238E27FC236}">
                <a16:creationId xmlns:a16="http://schemas.microsoft.com/office/drawing/2014/main" id="{E8A994CF-3850-438B-857F-081DB501AE37}"/>
              </a:ext>
            </a:extLst>
          </p:cNvPr>
          <p:cNvSpPr/>
          <p:nvPr/>
        </p:nvSpPr>
        <p:spPr>
          <a:xfrm>
            <a:off x="2152032" y="5798420"/>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59" name="Rectangle 58">
            <a:extLst>
              <a:ext uri="{FF2B5EF4-FFF2-40B4-BE49-F238E27FC236}">
                <a16:creationId xmlns:a16="http://schemas.microsoft.com/office/drawing/2014/main" id="{9AAC40E5-CE79-42A4-BEA1-C235BB5FA011}"/>
              </a:ext>
            </a:extLst>
          </p:cNvPr>
          <p:cNvSpPr/>
          <p:nvPr/>
        </p:nvSpPr>
        <p:spPr>
          <a:xfrm>
            <a:off x="2388569" y="5798420"/>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60" name="Rectangle 59">
            <a:extLst>
              <a:ext uri="{FF2B5EF4-FFF2-40B4-BE49-F238E27FC236}">
                <a16:creationId xmlns:a16="http://schemas.microsoft.com/office/drawing/2014/main" id="{75A38A62-5B98-4B69-ABCA-52C364FD0BA9}"/>
              </a:ext>
            </a:extLst>
          </p:cNvPr>
          <p:cNvSpPr/>
          <p:nvPr/>
        </p:nvSpPr>
        <p:spPr>
          <a:xfrm>
            <a:off x="2631457" y="5798420"/>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61" name="Rounded Rectangle 248">
            <a:extLst>
              <a:ext uri="{FF2B5EF4-FFF2-40B4-BE49-F238E27FC236}">
                <a16:creationId xmlns:a16="http://schemas.microsoft.com/office/drawing/2014/main" id="{D54330DF-CA96-475C-9DD2-806E0CC87DAD}"/>
              </a:ext>
            </a:extLst>
          </p:cNvPr>
          <p:cNvSpPr>
            <a:spLocks noChangeArrowheads="1"/>
          </p:cNvSpPr>
          <p:nvPr/>
        </p:nvSpPr>
        <p:spPr bwMode="auto">
          <a:xfrm>
            <a:off x="3825253" y="99781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62" name="Rounded Rectangle 249">
            <a:extLst>
              <a:ext uri="{FF2B5EF4-FFF2-40B4-BE49-F238E27FC236}">
                <a16:creationId xmlns:a16="http://schemas.microsoft.com/office/drawing/2014/main" id="{FF87B4BB-B5C0-4C26-875B-2DFB26422AE8}"/>
              </a:ext>
            </a:extLst>
          </p:cNvPr>
          <p:cNvSpPr/>
          <p:nvPr/>
        </p:nvSpPr>
        <p:spPr>
          <a:xfrm>
            <a:off x="3882405" y="1048618"/>
            <a:ext cx="63500" cy="793752"/>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63" name="Rectangle 62">
            <a:extLst>
              <a:ext uri="{FF2B5EF4-FFF2-40B4-BE49-F238E27FC236}">
                <a16:creationId xmlns:a16="http://schemas.microsoft.com/office/drawing/2014/main" id="{36151491-00F0-4225-9A28-7D82898D4CDD}"/>
              </a:ext>
            </a:extLst>
          </p:cNvPr>
          <p:cNvSpPr>
            <a:spLocks noChangeArrowheads="1"/>
          </p:cNvSpPr>
          <p:nvPr/>
        </p:nvSpPr>
        <p:spPr bwMode="auto">
          <a:xfrm>
            <a:off x="4746005" y="3088559"/>
            <a:ext cx="2281238"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64" name="TextBox 150">
            <a:extLst>
              <a:ext uri="{FF2B5EF4-FFF2-40B4-BE49-F238E27FC236}">
                <a16:creationId xmlns:a16="http://schemas.microsoft.com/office/drawing/2014/main" id="{783DCD69-2838-45DE-B127-6A8E563715F1}"/>
              </a:ext>
            </a:extLst>
          </p:cNvPr>
          <p:cNvSpPr txBox="1">
            <a:spLocks noChangeArrowheads="1"/>
          </p:cNvSpPr>
          <p:nvPr/>
        </p:nvSpPr>
        <p:spPr bwMode="auto">
          <a:xfrm>
            <a:off x="4850781" y="3348909"/>
            <a:ext cx="2027238" cy="13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999">
                <a:solidFill>
                  <a:srgbClr val="3E2735"/>
                </a:solidFill>
                <a:latin typeface="Georgia" panose="02040502050405020303" pitchFamily="18" charset="0"/>
              </a:rPr>
              <a:t>By learning to use the three key elements of PowerPoint – text, picture, and shape – you can create high-quality infographics. Throughout this template, you’</a:t>
            </a:r>
            <a:r>
              <a:rPr lang="en-US" altLang="ja-JP" sz="999">
                <a:solidFill>
                  <a:srgbClr val="3E2735"/>
                </a:solidFill>
                <a:latin typeface="Georgia" panose="02040502050405020303" pitchFamily="18" charset="0"/>
              </a:rPr>
              <a:t>ll learn a number of ways to use these three elements to create your graphics.</a:t>
            </a:r>
            <a:endParaRPr lang="en-US" altLang="en-US" sz="999">
              <a:solidFill>
                <a:srgbClr val="3E2735"/>
              </a:solidFill>
              <a:latin typeface="Georgia" panose="02040502050405020303" pitchFamily="18" charset="0"/>
            </a:endParaRPr>
          </a:p>
        </p:txBody>
      </p:sp>
      <p:sp>
        <p:nvSpPr>
          <p:cNvPr id="65" name="Rectangle 64">
            <a:extLst>
              <a:ext uri="{FF2B5EF4-FFF2-40B4-BE49-F238E27FC236}">
                <a16:creationId xmlns:a16="http://schemas.microsoft.com/office/drawing/2014/main" id="{E2867EF2-87F3-422C-A9BF-F08799A388FE}"/>
              </a:ext>
            </a:extLst>
          </p:cNvPr>
          <p:cNvSpPr>
            <a:spLocks noChangeArrowheads="1"/>
          </p:cNvSpPr>
          <p:nvPr/>
        </p:nvSpPr>
        <p:spPr bwMode="auto">
          <a:xfrm>
            <a:off x="7278067" y="3085385"/>
            <a:ext cx="2281238" cy="1838325"/>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66" name="TextBox 84">
            <a:extLst>
              <a:ext uri="{FF2B5EF4-FFF2-40B4-BE49-F238E27FC236}">
                <a16:creationId xmlns:a16="http://schemas.microsoft.com/office/drawing/2014/main" id="{33FFA301-0E68-49DB-8C09-69B675DF09BB}"/>
              </a:ext>
            </a:extLst>
          </p:cNvPr>
          <p:cNvSpPr txBox="1">
            <a:spLocks noChangeArrowheads="1"/>
          </p:cNvSpPr>
          <p:nvPr/>
        </p:nvSpPr>
        <p:spPr bwMode="auto">
          <a:xfrm>
            <a:off x="7387608" y="3337795"/>
            <a:ext cx="2047875" cy="13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999">
                <a:solidFill>
                  <a:srgbClr val="3E2735"/>
                </a:solidFill>
                <a:latin typeface="Georgia" panose="02040502050405020303" pitchFamily="18" charset="0"/>
              </a:rPr>
              <a:t>While there are three essential elements, there are four essential tools that you will be using to design your infographics: fill, line, effects, styles. These four elements will help build your color scheme, shape style, and font styles.</a:t>
            </a:r>
          </a:p>
        </p:txBody>
      </p:sp>
      <p:sp>
        <p:nvSpPr>
          <p:cNvPr id="67" name="Rectangle 66">
            <a:extLst>
              <a:ext uri="{FF2B5EF4-FFF2-40B4-BE49-F238E27FC236}">
                <a16:creationId xmlns:a16="http://schemas.microsoft.com/office/drawing/2014/main" id="{9E2CC5C2-8D3D-4BB1-8D72-5FA20F695B4A}"/>
              </a:ext>
            </a:extLst>
          </p:cNvPr>
          <p:cNvSpPr>
            <a:spLocks noChangeArrowheads="1"/>
          </p:cNvSpPr>
          <p:nvPr/>
        </p:nvSpPr>
        <p:spPr bwMode="auto">
          <a:xfrm>
            <a:off x="4746004" y="1482007"/>
            <a:ext cx="4813300" cy="901700"/>
          </a:xfrm>
          <a:prstGeom prst="rect">
            <a:avLst/>
          </a:prstGeom>
          <a:solidFill>
            <a:srgbClr val="FCE8C4"/>
          </a:solidFill>
          <a:ln w="76200" cap="rnd">
            <a:solidFill>
              <a:srgbClr val="F5C18D"/>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68" name="TextBox 67">
            <a:extLst>
              <a:ext uri="{FF2B5EF4-FFF2-40B4-BE49-F238E27FC236}">
                <a16:creationId xmlns:a16="http://schemas.microsoft.com/office/drawing/2014/main" id="{561184FF-8B2A-4737-8D9A-02A5EBC567D4}"/>
              </a:ext>
            </a:extLst>
          </p:cNvPr>
          <p:cNvSpPr txBox="1"/>
          <p:nvPr/>
        </p:nvSpPr>
        <p:spPr>
          <a:xfrm>
            <a:off x="4285633" y="1558209"/>
            <a:ext cx="5762625" cy="677237"/>
          </a:xfrm>
          <a:prstGeom prst="rect">
            <a:avLst/>
          </a:prstGeom>
          <a:noFill/>
        </p:spPr>
        <p:txBody>
          <a:bodyPr>
            <a:spAutoFit/>
          </a:bodyPr>
          <a:lstStyle/>
          <a:p>
            <a:pPr algn="ctr" fontAlgn="auto">
              <a:spcBef>
                <a:spcPts val="0"/>
              </a:spcBef>
              <a:spcAft>
                <a:spcPts val="0"/>
              </a:spcAft>
              <a:defRPr/>
            </a:pPr>
            <a:r>
              <a:rPr lang="en-US" sz="1800" dirty="0">
                <a:solidFill>
                  <a:srgbClr val="3E2735"/>
                </a:solidFill>
                <a:latin typeface="Georgia"/>
                <a:ea typeface="+mn-ea"/>
                <a:cs typeface="Georgia"/>
              </a:rPr>
              <a:t>The Essential</a:t>
            </a:r>
          </a:p>
          <a:p>
            <a:pPr algn="ctr" fontAlgn="auto">
              <a:spcBef>
                <a:spcPts val="0"/>
              </a:spcBef>
              <a:spcAft>
                <a:spcPts val="0"/>
              </a:spcAft>
              <a:defRPr/>
            </a:pPr>
            <a:r>
              <a:rPr lang="en-US" sz="2001" b="1" dirty="0">
                <a:solidFill>
                  <a:srgbClr val="3E2735"/>
                </a:solidFill>
                <a:latin typeface="Georgia"/>
                <a:ea typeface="+mn-ea"/>
                <a:cs typeface="Georgia"/>
              </a:rPr>
              <a:t>PowerPoint Tools &amp; Elements</a:t>
            </a:r>
          </a:p>
        </p:txBody>
      </p:sp>
      <p:cxnSp>
        <p:nvCxnSpPr>
          <p:cNvPr id="69" name="Straight Connector 68">
            <a:extLst>
              <a:ext uri="{FF2B5EF4-FFF2-40B4-BE49-F238E27FC236}">
                <a16:creationId xmlns:a16="http://schemas.microsoft.com/office/drawing/2014/main" id="{54D7EFBD-BED0-41AA-AE89-BB9F279FFD04}"/>
              </a:ext>
            </a:extLst>
          </p:cNvPr>
          <p:cNvCxnSpPr/>
          <p:nvPr/>
        </p:nvCxnSpPr>
        <p:spPr>
          <a:xfrm>
            <a:off x="4809504" y="2685330"/>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84FEA6EF-7F61-4592-9E61-6CF846735D78}"/>
              </a:ext>
            </a:extLst>
          </p:cNvPr>
          <p:cNvCxnSpPr/>
          <p:nvPr/>
        </p:nvCxnSpPr>
        <p:spPr>
          <a:xfrm>
            <a:off x="4809504" y="2774231"/>
            <a:ext cx="4673600" cy="0"/>
          </a:xfrm>
          <a:prstGeom prst="line">
            <a:avLst/>
          </a:prstGeom>
          <a:ln w="38100" cap="sq" cmpd="sng">
            <a:solidFill>
              <a:srgbClr val="3E2735"/>
            </a:solidFill>
            <a:prstDash val="solid"/>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1725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335125-18DD-420A-99B4-44CC7915F3AE}"/>
              </a:ext>
            </a:extLst>
          </p:cNvPr>
          <p:cNvSpPr/>
          <p:nvPr/>
        </p:nvSpPr>
        <p:spPr>
          <a:xfrm>
            <a:off x="1726765" y="1351994"/>
            <a:ext cx="8493123"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 name="Rectangle 2">
            <a:extLst>
              <a:ext uri="{FF2B5EF4-FFF2-40B4-BE49-F238E27FC236}">
                <a16:creationId xmlns:a16="http://schemas.microsoft.com/office/drawing/2014/main" id="{0393859F-AC04-49CF-9315-A1BC13EED492}"/>
              </a:ext>
            </a:extLst>
          </p:cNvPr>
          <p:cNvSpPr>
            <a:spLocks noChangeArrowheads="1"/>
          </p:cNvSpPr>
          <p:nvPr/>
        </p:nvSpPr>
        <p:spPr bwMode="auto">
          <a:xfrm>
            <a:off x="1982347" y="1588534"/>
            <a:ext cx="1431924" cy="900113"/>
          </a:xfrm>
          <a:prstGeom prst="rect">
            <a:avLst/>
          </a:prstGeom>
          <a:solidFill>
            <a:srgbClr val="F5C18D"/>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 name="Rectangle 3">
            <a:extLst>
              <a:ext uri="{FF2B5EF4-FFF2-40B4-BE49-F238E27FC236}">
                <a16:creationId xmlns:a16="http://schemas.microsoft.com/office/drawing/2014/main" id="{503AE0B1-D624-49F9-8B0B-281FAEA13E76}"/>
              </a:ext>
            </a:extLst>
          </p:cNvPr>
          <p:cNvSpPr>
            <a:spLocks noChangeArrowheads="1"/>
          </p:cNvSpPr>
          <p:nvPr/>
        </p:nvSpPr>
        <p:spPr bwMode="auto">
          <a:xfrm>
            <a:off x="1982347" y="2736297"/>
            <a:ext cx="1431924"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5" name="Rectangle 4">
            <a:extLst>
              <a:ext uri="{FF2B5EF4-FFF2-40B4-BE49-F238E27FC236}">
                <a16:creationId xmlns:a16="http://schemas.microsoft.com/office/drawing/2014/main" id="{CCE25499-7064-42C1-B6C9-A9C10F5360B5}"/>
              </a:ext>
            </a:extLst>
          </p:cNvPr>
          <p:cNvSpPr>
            <a:spLocks noChangeArrowheads="1"/>
          </p:cNvSpPr>
          <p:nvPr/>
        </p:nvSpPr>
        <p:spPr bwMode="auto">
          <a:xfrm>
            <a:off x="1982347" y="3874535"/>
            <a:ext cx="1431924" cy="900113"/>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6" name="Rectangle 5">
            <a:extLst>
              <a:ext uri="{FF2B5EF4-FFF2-40B4-BE49-F238E27FC236}">
                <a16:creationId xmlns:a16="http://schemas.microsoft.com/office/drawing/2014/main" id="{47AF2270-6259-4856-8BF1-AA1DC62A28D3}"/>
              </a:ext>
            </a:extLst>
          </p:cNvPr>
          <p:cNvSpPr>
            <a:spLocks noChangeArrowheads="1"/>
          </p:cNvSpPr>
          <p:nvPr/>
        </p:nvSpPr>
        <p:spPr bwMode="auto">
          <a:xfrm>
            <a:off x="1982347" y="5049284"/>
            <a:ext cx="1431924" cy="900113"/>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7" name="Rectangle 6">
            <a:extLst>
              <a:ext uri="{FF2B5EF4-FFF2-40B4-BE49-F238E27FC236}">
                <a16:creationId xmlns:a16="http://schemas.microsoft.com/office/drawing/2014/main" id="{C9F29E20-3838-4C19-975E-5DEE414287FE}"/>
              </a:ext>
            </a:extLst>
          </p:cNvPr>
          <p:cNvSpPr>
            <a:spLocks noChangeArrowheads="1"/>
          </p:cNvSpPr>
          <p:nvPr/>
        </p:nvSpPr>
        <p:spPr bwMode="auto">
          <a:xfrm>
            <a:off x="4115951" y="1588532"/>
            <a:ext cx="5762625" cy="4360862"/>
          </a:xfrm>
          <a:prstGeom prst="rect">
            <a:avLst/>
          </a:prstGeom>
          <a:solidFill>
            <a:srgbClr val="F5C18D"/>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8" name="Rectangle 7">
            <a:extLst>
              <a:ext uri="{FF2B5EF4-FFF2-40B4-BE49-F238E27FC236}">
                <a16:creationId xmlns:a16="http://schemas.microsoft.com/office/drawing/2014/main" id="{F53373A3-DFF0-46F0-9C69-C28278D6108A}"/>
              </a:ext>
            </a:extLst>
          </p:cNvPr>
          <p:cNvSpPr>
            <a:spLocks noChangeArrowheads="1"/>
          </p:cNvSpPr>
          <p:nvPr/>
        </p:nvSpPr>
        <p:spPr bwMode="auto">
          <a:xfrm>
            <a:off x="1726765" y="6289123"/>
            <a:ext cx="8493123" cy="360363"/>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9" name="Quad Arrow 258">
            <a:extLst>
              <a:ext uri="{FF2B5EF4-FFF2-40B4-BE49-F238E27FC236}">
                <a16:creationId xmlns:a16="http://schemas.microsoft.com/office/drawing/2014/main" id="{A60B4201-62D4-403B-A26C-2F10DC54886F}"/>
              </a:ext>
            </a:extLst>
          </p:cNvPr>
          <p:cNvSpPr/>
          <p:nvPr/>
        </p:nvSpPr>
        <p:spPr>
          <a:xfrm>
            <a:off x="9799200" y="6339923"/>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0" name="Rounded Rectangle 259">
            <a:extLst>
              <a:ext uri="{FF2B5EF4-FFF2-40B4-BE49-F238E27FC236}">
                <a16:creationId xmlns:a16="http://schemas.microsoft.com/office/drawing/2014/main" id="{B1DAF38B-C73D-486F-83FF-69D612A2787E}"/>
              </a:ext>
            </a:extLst>
          </p:cNvPr>
          <p:cNvSpPr/>
          <p:nvPr/>
        </p:nvSpPr>
        <p:spPr>
          <a:xfrm>
            <a:off x="7598923" y="6473201"/>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1" name="Oval 10">
            <a:extLst>
              <a:ext uri="{FF2B5EF4-FFF2-40B4-BE49-F238E27FC236}">
                <a16:creationId xmlns:a16="http://schemas.microsoft.com/office/drawing/2014/main" id="{C27AB384-95FA-4160-85B4-1FCF314A3C56}"/>
              </a:ext>
            </a:extLst>
          </p:cNvPr>
          <p:cNvSpPr/>
          <p:nvPr/>
        </p:nvSpPr>
        <p:spPr>
          <a:xfrm>
            <a:off x="7751327" y="640977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2" name="Oval 11">
            <a:extLst>
              <a:ext uri="{FF2B5EF4-FFF2-40B4-BE49-F238E27FC236}">
                <a16:creationId xmlns:a16="http://schemas.microsoft.com/office/drawing/2014/main" id="{238EDBB6-FCD9-4C95-A85E-4E22D7B36012}"/>
              </a:ext>
            </a:extLst>
          </p:cNvPr>
          <p:cNvSpPr/>
          <p:nvPr/>
        </p:nvSpPr>
        <p:spPr>
          <a:xfrm>
            <a:off x="7814824" y="6458984"/>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3" name="Rectangle 12">
            <a:extLst>
              <a:ext uri="{FF2B5EF4-FFF2-40B4-BE49-F238E27FC236}">
                <a16:creationId xmlns:a16="http://schemas.microsoft.com/office/drawing/2014/main" id="{A639B17B-853A-4FC6-9C5A-C18E9F63055A}"/>
              </a:ext>
            </a:extLst>
          </p:cNvPr>
          <p:cNvSpPr/>
          <p:nvPr/>
        </p:nvSpPr>
        <p:spPr>
          <a:xfrm>
            <a:off x="1982350" y="6389132"/>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4" name="Rectangle 13">
            <a:extLst>
              <a:ext uri="{FF2B5EF4-FFF2-40B4-BE49-F238E27FC236}">
                <a16:creationId xmlns:a16="http://schemas.microsoft.com/office/drawing/2014/main" id="{865197CF-2843-4E6B-8181-3E5AF641525D}"/>
              </a:ext>
            </a:extLst>
          </p:cNvPr>
          <p:cNvSpPr/>
          <p:nvPr/>
        </p:nvSpPr>
        <p:spPr>
          <a:xfrm>
            <a:off x="2218887" y="6389132"/>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5" name="Rectangle 14">
            <a:extLst>
              <a:ext uri="{FF2B5EF4-FFF2-40B4-BE49-F238E27FC236}">
                <a16:creationId xmlns:a16="http://schemas.microsoft.com/office/drawing/2014/main" id="{B405FF70-B219-4BA8-A51A-DC9437C309A8}"/>
              </a:ext>
            </a:extLst>
          </p:cNvPr>
          <p:cNvSpPr/>
          <p:nvPr/>
        </p:nvSpPr>
        <p:spPr>
          <a:xfrm>
            <a:off x="2461775" y="6389132"/>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6" name="Rounded Rectangle 265">
            <a:extLst>
              <a:ext uri="{FF2B5EF4-FFF2-40B4-BE49-F238E27FC236}">
                <a16:creationId xmlns:a16="http://schemas.microsoft.com/office/drawing/2014/main" id="{477595E8-BB37-47EE-B15C-492E98A0E812}"/>
              </a:ext>
            </a:extLst>
          </p:cNvPr>
          <p:cNvSpPr>
            <a:spLocks noChangeArrowheads="1"/>
          </p:cNvSpPr>
          <p:nvPr/>
        </p:nvSpPr>
        <p:spPr bwMode="auto">
          <a:xfrm>
            <a:off x="3655571" y="1588532"/>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7" name="Rounded Rectangle 266">
            <a:extLst>
              <a:ext uri="{FF2B5EF4-FFF2-40B4-BE49-F238E27FC236}">
                <a16:creationId xmlns:a16="http://schemas.microsoft.com/office/drawing/2014/main" id="{8D5C7DE1-403A-4F49-88B5-33EEEDBA349F}"/>
              </a:ext>
            </a:extLst>
          </p:cNvPr>
          <p:cNvSpPr/>
          <p:nvPr/>
        </p:nvSpPr>
        <p:spPr>
          <a:xfrm>
            <a:off x="3712723" y="1639333"/>
            <a:ext cx="63500" cy="793752"/>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8" name="Rectangle 17">
            <a:extLst>
              <a:ext uri="{FF2B5EF4-FFF2-40B4-BE49-F238E27FC236}">
                <a16:creationId xmlns:a16="http://schemas.microsoft.com/office/drawing/2014/main" id="{6A052CFE-09D8-4AA9-A647-0D838681D815}"/>
              </a:ext>
            </a:extLst>
          </p:cNvPr>
          <p:cNvSpPr>
            <a:spLocks noChangeArrowheads="1"/>
          </p:cNvSpPr>
          <p:nvPr/>
        </p:nvSpPr>
        <p:spPr bwMode="auto">
          <a:xfrm>
            <a:off x="4477901" y="1880636"/>
            <a:ext cx="2382837" cy="1806575"/>
          </a:xfrm>
          <a:prstGeom prst="rect">
            <a:avLst/>
          </a:prstGeom>
          <a:solidFill>
            <a:srgbClr val="3E2735"/>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9" name="Rectangle 18">
            <a:extLst>
              <a:ext uri="{FF2B5EF4-FFF2-40B4-BE49-F238E27FC236}">
                <a16:creationId xmlns:a16="http://schemas.microsoft.com/office/drawing/2014/main" id="{AEE29CE9-256F-4929-8252-CE82DFCA5421}"/>
              </a:ext>
            </a:extLst>
          </p:cNvPr>
          <p:cNvSpPr>
            <a:spLocks noChangeArrowheads="1"/>
          </p:cNvSpPr>
          <p:nvPr/>
        </p:nvSpPr>
        <p:spPr bwMode="auto">
          <a:xfrm>
            <a:off x="7092510" y="1890155"/>
            <a:ext cx="2392362" cy="1808162"/>
          </a:xfrm>
          <a:prstGeom prst="rect">
            <a:avLst/>
          </a:prstGeom>
          <a:solidFill>
            <a:srgbClr val="D7796B"/>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0" name="Rectangle 19">
            <a:extLst>
              <a:ext uri="{FF2B5EF4-FFF2-40B4-BE49-F238E27FC236}">
                <a16:creationId xmlns:a16="http://schemas.microsoft.com/office/drawing/2014/main" id="{BE9F609B-32FD-4FA0-9CB8-FAA6FD891A06}"/>
              </a:ext>
            </a:extLst>
          </p:cNvPr>
          <p:cNvSpPr>
            <a:spLocks noChangeArrowheads="1"/>
          </p:cNvSpPr>
          <p:nvPr/>
        </p:nvSpPr>
        <p:spPr bwMode="auto">
          <a:xfrm>
            <a:off x="4477898" y="3896755"/>
            <a:ext cx="2387600" cy="1808162"/>
          </a:xfrm>
          <a:prstGeom prst="rect">
            <a:avLst/>
          </a:prstGeom>
          <a:solidFill>
            <a:srgbClr val="8D5876"/>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1" name="Rectangle 20">
            <a:extLst>
              <a:ext uri="{FF2B5EF4-FFF2-40B4-BE49-F238E27FC236}">
                <a16:creationId xmlns:a16="http://schemas.microsoft.com/office/drawing/2014/main" id="{5FC2B090-F744-488F-8D1C-67DA561E97B0}"/>
              </a:ext>
            </a:extLst>
          </p:cNvPr>
          <p:cNvSpPr>
            <a:spLocks noChangeArrowheads="1"/>
          </p:cNvSpPr>
          <p:nvPr/>
        </p:nvSpPr>
        <p:spPr bwMode="auto">
          <a:xfrm>
            <a:off x="7097273" y="3907873"/>
            <a:ext cx="2387600" cy="1808163"/>
          </a:xfrm>
          <a:prstGeom prst="rect">
            <a:avLst/>
          </a:prstGeom>
          <a:solidFill>
            <a:srgbClr val="FCE8C4"/>
          </a:solidFill>
          <a:ln w="76200" cap="rnd">
            <a:solidFill>
              <a:srgbClr val="FCE8C4"/>
            </a:solidFill>
            <a:prstDash val="sysDot"/>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sp>
        <p:nvSpPr>
          <p:cNvPr id="22" name="TextBox 33">
            <a:extLst>
              <a:ext uri="{FF2B5EF4-FFF2-40B4-BE49-F238E27FC236}">
                <a16:creationId xmlns:a16="http://schemas.microsoft.com/office/drawing/2014/main" id="{4E522149-3B62-423A-BF05-E2949D6CC984}"/>
              </a:ext>
            </a:extLst>
          </p:cNvPr>
          <p:cNvSpPr txBox="1">
            <a:spLocks noChangeArrowheads="1"/>
          </p:cNvSpPr>
          <p:nvPr/>
        </p:nvSpPr>
        <p:spPr bwMode="auto">
          <a:xfrm>
            <a:off x="4477901" y="1993344"/>
            <a:ext cx="2382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Fill</a:t>
            </a:r>
          </a:p>
        </p:txBody>
      </p:sp>
      <p:sp>
        <p:nvSpPr>
          <p:cNvPr id="23" name="TextBox 375">
            <a:extLst>
              <a:ext uri="{FF2B5EF4-FFF2-40B4-BE49-F238E27FC236}">
                <a16:creationId xmlns:a16="http://schemas.microsoft.com/office/drawing/2014/main" id="{271B1FAD-441D-46EE-BF10-C29CE2D20DC6}"/>
              </a:ext>
            </a:extLst>
          </p:cNvPr>
          <p:cNvSpPr txBox="1">
            <a:spLocks noChangeArrowheads="1"/>
          </p:cNvSpPr>
          <p:nvPr/>
        </p:nvSpPr>
        <p:spPr bwMode="auto">
          <a:xfrm>
            <a:off x="4477898" y="4001534"/>
            <a:ext cx="238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FCE8C4"/>
                </a:solidFill>
                <a:latin typeface="Georgia" panose="02040502050405020303" pitchFamily="18" charset="0"/>
              </a:rPr>
              <a:t>Effects</a:t>
            </a:r>
          </a:p>
        </p:txBody>
      </p:sp>
      <p:sp>
        <p:nvSpPr>
          <p:cNvPr id="24" name="TextBox 376">
            <a:extLst>
              <a:ext uri="{FF2B5EF4-FFF2-40B4-BE49-F238E27FC236}">
                <a16:creationId xmlns:a16="http://schemas.microsoft.com/office/drawing/2014/main" id="{597C0970-6063-4523-A287-13C2D2F2B53F}"/>
              </a:ext>
            </a:extLst>
          </p:cNvPr>
          <p:cNvSpPr txBox="1">
            <a:spLocks noChangeArrowheads="1"/>
          </p:cNvSpPr>
          <p:nvPr/>
        </p:nvSpPr>
        <p:spPr bwMode="auto">
          <a:xfrm>
            <a:off x="7092510" y="1991759"/>
            <a:ext cx="23923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Line</a:t>
            </a:r>
          </a:p>
        </p:txBody>
      </p:sp>
      <p:sp>
        <p:nvSpPr>
          <p:cNvPr id="25" name="TextBox 377">
            <a:extLst>
              <a:ext uri="{FF2B5EF4-FFF2-40B4-BE49-F238E27FC236}">
                <a16:creationId xmlns:a16="http://schemas.microsoft.com/office/drawing/2014/main" id="{5284D521-CA3F-4903-9C2A-60BB8C5DFDB9}"/>
              </a:ext>
            </a:extLst>
          </p:cNvPr>
          <p:cNvSpPr txBox="1">
            <a:spLocks noChangeArrowheads="1"/>
          </p:cNvSpPr>
          <p:nvPr/>
        </p:nvSpPr>
        <p:spPr bwMode="auto">
          <a:xfrm>
            <a:off x="7102038" y="4001534"/>
            <a:ext cx="2382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b="1">
                <a:solidFill>
                  <a:srgbClr val="3E2735"/>
                </a:solidFill>
                <a:latin typeface="Georgia" panose="02040502050405020303" pitchFamily="18" charset="0"/>
              </a:rPr>
              <a:t>Style</a:t>
            </a:r>
          </a:p>
        </p:txBody>
      </p:sp>
      <p:sp>
        <p:nvSpPr>
          <p:cNvPr id="26" name="TextBox 88">
            <a:extLst>
              <a:ext uri="{FF2B5EF4-FFF2-40B4-BE49-F238E27FC236}">
                <a16:creationId xmlns:a16="http://schemas.microsoft.com/office/drawing/2014/main" id="{9A046572-1EA6-4356-9B51-AF6F35DC6166}"/>
              </a:ext>
            </a:extLst>
          </p:cNvPr>
          <p:cNvSpPr txBox="1">
            <a:spLocks noChangeArrowheads="1"/>
          </p:cNvSpPr>
          <p:nvPr/>
        </p:nvSpPr>
        <p:spPr bwMode="auto">
          <a:xfrm>
            <a:off x="4619189" y="2461663"/>
            <a:ext cx="2084387" cy="707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999">
                <a:solidFill>
                  <a:srgbClr val="FCE8C4"/>
                </a:solidFill>
                <a:latin typeface="Georgia" panose="02040502050405020303" pitchFamily="18" charset="0"/>
              </a:rPr>
              <a:t>The fill of an object or text will determine the primary color of that object or text. For example, the fill of this box is dark purple.</a:t>
            </a:r>
          </a:p>
        </p:txBody>
      </p:sp>
      <p:sp>
        <p:nvSpPr>
          <p:cNvPr id="27" name="TextBox 26">
            <a:extLst>
              <a:ext uri="{FF2B5EF4-FFF2-40B4-BE49-F238E27FC236}">
                <a16:creationId xmlns:a16="http://schemas.microsoft.com/office/drawing/2014/main" id="{9837F934-FEDF-4E70-9694-4A74264F15A8}"/>
              </a:ext>
            </a:extLst>
          </p:cNvPr>
          <p:cNvSpPr txBox="1"/>
          <p:nvPr/>
        </p:nvSpPr>
        <p:spPr>
          <a:xfrm>
            <a:off x="7209989" y="2393396"/>
            <a:ext cx="2154237" cy="1168653"/>
          </a:xfrm>
          <a:prstGeom prst="rect">
            <a:avLst/>
          </a:prstGeom>
          <a:noFill/>
        </p:spPr>
        <p:txBody>
          <a:bodyPr>
            <a:spAutoFit/>
          </a:bodyPr>
          <a:lstStyle/>
          <a:p>
            <a:pPr algn="ctr" fontAlgn="auto">
              <a:spcBef>
                <a:spcPts val="0"/>
              </a:spcBef>
              <a:spcAft>
                <a:spcPts val="0"/>
              </a:spcAft>
              <a:defRPr/>
            </a:pPr>
            <a:r>
              <a:rPr lang="en-US" sz="999" dirty="0">
                <a:solidFill>
                  <a:srgbClr val="3E2735"/>
                </a:solidFill>
                <a:latin typeface="Georgia"/>
                <a:ea typeface="+mn-ea"/>
                <a:cs typeface="Georgia"/>
              </a:rPr>
              <a:t>The line of an object will determine the color of the outline surrounding an object. The line of this box is dotted yellow. You can use the line of an object to make it stand out among colored backgrounds or give it a border.</a:t>
            </a:r>
          </a:p>
        </p:txBody>
      </p:sp>
      <p:sp>
        <p:nvSpPr>
          <p:cNvPr id="28" name="TextBox 114">
            <a:extLst>
              <a:ext uri="{FF2B5EF4-FFF2-40B4-BE49-F238E27FC236}">
                <a16:creationId xmlns:a16="http://schemas.microsoft.com/office/drawing/2014/main" id="{39A2E1B7-8CF5-4250-B469-37012750F621}"/>
              </a:ext>
            </a:extLst>
          </p:cNvPr>
          <p:cNvSpPr txBox="1">
            <a:spLocks noChangeArrowheads="1"/>
          </p:cNvSpPr>
          <p:nvPr/>
        </p:nvSpPr>
        <p:spPr bwMode="auto">
          <a:xfrm>
            <a:off x="7229038" y="4428574"/>
            <a:ext cx="2135187" cy="1014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999">
                <a:solidFill>
                  <a:srgbClr val="3E2735"/>
                </a:solidFill>
                <a:latin typeface="Georgia" panose="02040502050405020303" pitchFamily="18" charset="0"/>
              </a:rPr>
              <a:t>The shape styles give you the option to choose from a number of pre-designed colors, lines, and effects that can be applied to your graphics. This can be used for objects, lines, and text.</a:t>
            </a:r>
          </a:p>
        </p:txBody>
      </p:sp>
      <p:sp>
        <p:nvSpPr>
          <p:cNvPr id="29" name="TextBox 110">
            <a:extLst>
              <a:ext uri="{FF2B5EF4-FFF2-40B4-BE49-F238E27FC236}">
                <a16:creationId xmlns:a16="http://schemas.microsoft.com/office/drawing/2014/main" id="{9EAD4B6A-AEDF-4917-B0B4-A89764F52A24}"/>
              </a:ext>
            </a:extLst>
          </p:cNvPr>
          <p:cNvSpPr txBox="1">
            <a:spLocks noChangeArrowheads="1"/>
          </p:cNvSpPr>
          <p:nvPr/>
        </p:nvSpPr>
        <p:spPr bwMode="auto">
          <a:xfrm>
            <a:off x="4619188" y="4398412"/>
            <a:ext cx="2103437" cy="1014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999">
                <a:solidFill>
                  <a:srgbClr val="FCE8C4"/>
                </a:solidFill>
                <a:latin typeface="Georgia" panose="02040502050405020303" pitchFamily="18" charset="0"/>
              </a:rPr>
              <a:t>The effects will give you the ability to add some design elements to your graphics. You can work with a variety of features that include shadows, bevels, outer glows, and 3D effects.</a:t>
            </a:r>
          </a:p>
        </p:txBody>
      </p:sp>
      <p:sp>
        <p:nvSpPr>
          <p:cNvPr id="30" name="Rounded Rectangle 363">
            <a:extLst>
              <a:ext uri="{FF2B5EF4-FFF2-40B4-BE49-F238E27FC236}">
                <a16:creationId xmlns:a16="http://schemas.microsoft.com/office/drawing/2014/main" id="{9D601598-55B1-4701-B0F7-EF25615CA9E7}"/>
              </a:ext>
            </a:extLst>
          </p:cNvPr>
          <p:cNvSpPr>
            <a:spLocks noChangeArrowheads="1"/>
          </p:cNvSpPr>
          <p:nvPr/>
        </p:nvSpPr>
        <p:spPr bwMode="auto">
          <a:xfrm>
            <a:off x="7389375" y="4120597"/>
            <a:ext cx="212725" cy="201613"/>
          </a:xfrm>
          <a:prstGeom prst="roundRect">
            <a:avLst>
              <a:gd name="adj" fmla="val 16667"/>
            </a:avLst>
          </a:prstGeom>
          <a:solidFill>
            <a:srgbClr val="3E2735"/>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1" name="Rounded Rectangle 364">
            <a:extLst>
              <a:ext uri="{FF2B5EF4-FFF2-40B4-BE49-F238E27FC236}">
                <a16:creationId xmlns:a16="http://schemas.microsoft.com/office/drawing/2014/main" id="{2EACF1E0-EAC6-42B8-BE4A-FAEC0F140BA5}"/>
              </a:ext>
            </a:extLst>
          </p:cNvPr>
          <p:cNvSpPr>
            <a:spLocks noChangeArrowheads="1"/>
          </p:cNvSpPr>
          <p:nvPr/>
        </p:nvSpPr>
        <p:spPr bwMode="auto">
          <a:xfrm>
            <a:off x="7637026" y="4120597"/>
            <a:ext cx="212725" cy="201613"/>
          </a:xfrm>
          <a:prstGeom prst="roundRect">
            <a:avLst>
              <a:gd name="adj" fmla="val 16667"/>
            </a:avLst>
          </a:prstGeom>
          <a:solidFill>
            <a:srgbClr val="8D5876"/>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2" name="Rounded Rectangle 365">
            <a:extLst>
              <a:ext uri="{FF2B5EF4-FFF2-40B4-BE49-F238E27FC236}">
                <a16:creationId xmlns:a16="http://schemas.microsoft.com/office/drawing/2014/main" id="{286A9164-7801-4A55-9E0A-99B819409207}"/>
              </a:ext>
            </a:extLst>
          </p:cNvPr>
          <p:cNvSpPr>
            <a:spLocks noChangeArrowheads="1"/>
          </p:cNvSpPr>
          <p:nvPr/>
        </p:nvSpPr>
        <p:spPr bwMode="auto">
          <a:xfrm>
            <a:off x="8706999" y="4120597"/>
            <a:ext cx="212725" cy="201613"/>
          </a:xfrm>
          <a:prstGeom prst="roundRect">
            <a:avLst>
              <a:gd name="adj" fmla="val 16667"/>
            </a:avLst>
          </a:prstGeom>
          <a:solidFill>
            <a:srgbClr val="D7796B"/>
          </a:solidFill>
          <a:ln w="9525">
            <a:noFill/>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33" name="Rounded Rectangle 366">
            <a:extLst>
              <a:ext uri="{FF2B5EF4-FFF2-40B4-BE49-F238E27FC236}">
                <a16:creationId xmlns:a16="http://schemas.microsoft.com/office/drawing/2014/main" id="{1320A171-88AB-48C3-BB13-2E3A8E14F3B3}"/>
              </a:ext>
            </a:extLst>
          </p:cNvPr>
          <p:cNvSpPr>
            <a:spLocks noChangeArrowheads="1"/>
          </p:cNvSpPr>
          <p:nvPr/>
        </p:nvSpPr>
        <p:spPr bwMode="auto">
          <a:xfrm>
            <a:off x="8951475" y="4120597"/>
            <a:ext cx="212725" cy="201613"/>
          </a:xfrm>
          <a:prstGeom prst="roundRect">
            <a:avLst>
              <a:gd name="adj" fmla="val 16667"/>
            </a:avLst>
          </a:prstGeom>
          <a:solidFill>
            <a:srgbClr val="F5C18D"/>
          </a:solidFill>
          <a:ln w="9525">
            <a:noFill/>
            <a:round/>
            <a:headEnd/>
            <a:tailEnd/>
          </a:ln>
          <a:effectLst/>
        </p:spPr>
        <p:txBody>
          <a:bodyPr anchor="ctr"/>
          <a:lstStyle/>
          <a:p>
            <a:pPr algn="ctr" fontAlgn="auto">
              <a:spcBef>
                <a:spcPts val="0"/>
              </a:spcBef>
              <a:spcAft>
                <a:spcPts val="0"/>
              </a:spcAft>
              <a:defRPr/>
            </a:pPr>
            <a:endParaRPr lang="en-US" sz="1800">
              <a:solidFill>
                <a:srgbClr val="F5C18D"/>
              </a:solidFill>
              <a:latin typeface="Georgia"/>
              <a:ea typeface="+mn-ea"/>
              <a:cs typeface="Georgia"/>
            </a:endParaRPr>
          </a:p>
        </p:txBody>
      </p:sp>
      <p:grpSp>
        <p:nvGrpSpPr>
          <p:cNvPr id="34" name="Group 35">
            <a:extLst>
              <a:ext uri="{FF2B5EF4-FFF2-40B4-BE49-F238E27FC236}">
                <a16:creationId xmlns:a16="http://schemas.microsoft.com/office/drawing/2014/main" id="{86F39ACE-FAE5-4229-9EC4-1A94611ABB88}"/>
              </a:ext>
            </a:extLst>
          </p:cNvPr>
          <p:cNvGrpSpPr>
            <a:grpSpLocks/>
          </p:cNvGrpSpPr>
          <p:nvPr/>
        </p:nvGrpSpPr>
        <p:grpSpPr bwMode="auto">
          <a:xfrm>
            <a:off x="8729224" y="2042560"/>
            <a:ext cx="431799" cy="230187"/>
            <a:chOff x="-9485304" y="17499422"/>
            <a:chExt cx="1358900" cy="723900"/>
          </a:xfrm>
        </p:grpSpPr>
        <p:sp>
          <p:nvSpPr>
            <p:cNvPr id="35" name="Rectangle 34">
              <a:extLst>
                <a:ext uri="{FF2B5EF4-FFF2-40B4-BE49-F238E27FC236}">
                  <a16:creationId xmlns:a16="http://schemas.microsoft.com/office/drawing/2014/main" id="{6C33048D-1B84-4A1D-A3D4-BDA93F990FC2}"/>
                </a:ext>
              </a:extLst>
            </p:cNvPr>
            <p:cNvSpPr/>
            <p:nvPr/>
          </p:nvSpPr>
          <p:spPr>
            <a:xfrm rot="2369033">
              <a:off x="-8606016" y="17549346"/>
              <a:ext cx="269782" cy="51921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6" name="Isosceles Triangle 35">
              <a:extLst>
                <a:ext uri="{FF2B5EF4-FFF2-40B4-BE49-F238E27FC236}">
                  <a16:creationId xmlns:a16="http://schemas.microsoft.com/office/drawing/2014/main" id="{EFCFA270-4C4F-4A38-B700-E664A735E7BE}"/>
                </a:ext>
              </a:extLst>
            </p:cNvPr>
            <p:cNvSpPr/>
            <p:nvPr/>
          </p:nvSpPr>
          <p:spPr>
            <a:xfrm rot="13169033">
              <a:off x="-8850816" y="18003655"/>
              <a:ext cx="269782" cy="204691"/>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7" name="Rectangle 36">
              <a:extLst>
                <a:ext uri="{FF2B5EF4-FFF2-40B4-BE49-F238E27FC236}">
                  <a16:creationId xmlns:a16="http://schemas.microsoft.com/office/drawing/2014/main" id="{8DB4320A-54B2-4F33-B991-4320FE10F833}"/>
                </a:ext>
              </a:extLst>
            </p:cNvPr>
            <p:cNvSpPr/>
            <p:nvPr/>
          </p:nvSpPr>
          <p:spPr>
            <a:xfrm rot="2369033">
              <a:off x="-8546064" y="17499422"/>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8" name="Rectangle 37">
              <a:extLst>
                <a:ext uri="{FF2B5EF4-FFF2-40B4-BE49-F238E27FC236}">
                  <a16:creationId xmlns:a16="http://schemas.microsoft.com/office/drawing/2014/main" id="{49BA0CE5-747C-41F3-911C-9CE20E09C48C}"/>
                </a:ext>
              </a:extLst>
            </p:cNvPr>
            <p:cNvSpPr/>
            <p:nvPr/>
          </p:nvSpPr>
          <p:spPr>
            <a:xfrm rot="2369033">
              <a:off x="-8486113" y="17549346"/>
              <a:ext cx="34973" cy="519212"/>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39" name="Rectangle 38">
              <a:extLst>
                <a:ext uri="{FF2B5EF4-FFF2-40B4-BE49-F238E27FC236}">
                  <a16:creationId xmlns:a16="http://schemas.microsoft.com/office/drawing/2014/main" id="{6F2BCCBC-E248-4880-AF49-EEF31219F3C3}"/>
                </a:ext>
              </a:extLst>
            </p:cNvPr>
            <p:cNvSpPr/>
            <p:nvPr/>
          </p:nvSpPr>
          <p:spPr>
            <a:xfrm rot="2369033">
              <a:off x="-8426161" y="17599270"/>
              <a:ext cx="29976" cy="51421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FFD462"/>
                </a:solidFill>
                <a:latin typeface="Georgia"/>
                <a:cs typeface="Georgia"/>
              </a:endParaRPr>
            </a:p>
          </p:txBody>
        </p:sp>
        <p:sp>
          <p:nvSpPr>
            <p:cNvPr id="40" name="Round Same Side Corner Rectangle 354">
              <a:extLst>
                <a:ext uri="{FF2B5EF4-FFF2-40B4-BE49-F238E27FC236}">
                  <a16:creationId xmlns:a16="http://schemas.microsoft.com/office/drawing/2014/main" id="{E19C5DBA-D145-42F6-BAEF-C3BAD7F0F033}"/>
                </a:ext>
              </a:extLst>
            </p:cNvPr>
            <p:cNvSpPr/>
            <p:nvPr/>
          </p:nvSpPr>
          <p:spPr>
            <a:xfrm rot="2369033">
              <a:off x="-8391188" y="17504413"/>
              <a:ext cx="264784" cy="9984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1" name="Rectangle 40">
              <a:extLst>
                <a:ext uri="{FF2B5EF4-FFF2-40B4-BE49-F238E27FC236}">
                  <a16:creationId xmlns:a16="http://schemas.microsoft.com/office/drawing/2014/main" id="{8ED4BA90-DCBF-4C73-837D-D9F8DCD202D9}"/>
                </a:ext>
              </a:extLst>
            </p:cNvPr>
            <p:cNvSpPr/>
            <p:nvPr/>
          </p:nvSpPr>
          <p:spPr>
            <a:xfrm>
              <a:off x="-9485304" y="18173398"/>
              <a:ext cx="679450" cy="49924"/>
            </a:xfrm>
            <a:prstGeom prst="rect">
              <a:avLst/>
            </a:prstGeom>
            <a:solidFill>
              <a:srgbClr val="3E2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3E2735"/>
                </a:solidFill>
                <a:latin typeface="Georgia"/>
                <a:cs typeface="Georgia"/>
              </a:endParaRPr>
            </a:p>
          </p:txBody>
        </p:sp>
      </p:grpSp>
      <p:grpSp>
        <p:nvGrpSpPr>
          <p:cNvPr id="42" name="Group 40">
            <a:extLst>
              <a:ext uri="{FF2B5EF4-FFF2-40B4-BE49-F238E27FC236}">
                <a16:creationId xmlns:a16="http://schemas.microsoft.com/office/drawing/2014/main" id="{B5611883-3B42-4F52-B92B-0525C5E08913}"/>
              </a:ext>
            </a:extLst>
          </p:cNvPr>
          <p:cNvGrpSpPr>
            <a:grpSpLocks/>
          </p:cNvGrpSpPr>
          <p:nvPr/>
        </p:nvGrpSpPr>
        <p:grpSpPr bwMode="auto">
          <a:xfrm>
            <a:off x="4933510" y="2077483"/>
            <a:ext cx="227012" cy="239712"/>
            <a:chOff x="-13747741" y="17342260"/>
            <a:chExt cx="784225" cy="831850"/>
          </a:xfrm>
        </p:grpSpPr>
        <p:sp>
          <p:nvSpPr>
            <p:cNvPr id="43" name="Arc 42">
              <a:extLst>
                <a:ext uri="{FF2B5EF4-FFF2-40B4-BE49-F238E27FC236}">
                  <a16:creationId xmlns:a16="http://schemas.microsoft.com/office/drawing/2014/main" id="{A93408EF-07D9-4F57-89B2-C05FDBF6C609}"/>
                </a:ext>
              </a:extLst>
            </p:cNvPr>
            <p:cNvSpPr/>
            <p:nvPr/>
          </p:nvSpPr>
          <p:spPr>
            <a:xfrm>
              <a:off x="-13473536" y="17755430"/>
              <a:ext cx="510020" cy="418680"/>
            </a:xfrm>
            <a:prstGeom prst="arc">
              <a:avLst/>
            </a:prstGeom>
            <a:ln>
              <a:solidFill>
                <a:srgbClr val="FFFFFF"/>
              </a:solid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800">
                <a:solidFill>
                  <a:srgbClr val="FFFFFF"/>
                </a:solidFill>
                <a:latin typeface="Georgia"/>
                <a:cs typeface="Georgia"/>
              </a:endParaRPr>
            </a:p>
          </p:txBody>
        </p:sp>
        <p:sp>
          <p:nvSpPr>
            <p:cNvPr id="44" name="Rounded Rectangle 344">
              <a:extLst>
                <a:ext uri="{FF2B5EF4-FFF2-40B4-BE49-F238E27FC236}">
                  <a16:creationId xmlns:a16="http://schemas.microsoft.com/office/drawing/2014/main" id="{676B2F43-4B69-4638-AD2B-CC771F3B8547}"/>
                </a:ext>
              </a:extLst>
            </p:cNvPr>
            <p:cNvSpPr>
              <a:spLocks noChangeArrowheads="1"/>
            </p:cNvSpPr>
            <p:nvPr/>
          </p:nvSpPr>
          <p:spPr bwMode="auto">
            <a:xfrm>
              <a:off x="-13473536" y="17342260"/>
              <a:ext cx="54841" cy="220358"/>
            </a:xfrm>
            <a:prstGeom prst="roundRect">
              <a:avLst>
                <a:gd name="adj" fmla="val 16667"/>
              </a:avLst>
            </a:prstGeom>
            <a:solidFill>
              <a:srgbClr val="7F7F7F"/>
            </a:solidFill>
            <a:ln w="9525">
              <a:solidFill>
                <a:srgbClr val="FFFFFF"/>
              </a:solidFill>
              <a:round/>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5" name="Rectangle 44">
              <a:extLst>
                <a:ext uri="{FF2B5EF4-FFF2-40B4-BE49-F238E27FC236}">
                  <a16:creationId xmlns:a16="http://schemas.microsoft.com/office/drawing/2014/main" id="{CCD6C60D-069F-43E7-A357-B826B539DDB0}"/>
                </a:ext>
              </a:extLst>
            </p:cNvPr>
            <p:cNvSpPr/>
            <p:nvPr/>
          </p:nvSpPr>
          <p:spPr>
            <a:xfrm rot="2291069">
              <a:off x="-13747741" y="17524054"/>
              <a:ext cx="499052" cy="556406"/>
            </a:xfrm>
            <a:prstGeom prst="rect">
              <a:avLst/>
            </a:prstGeom>
            <a:solidFill>
              <a:srgbClr val="FCE8C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46" name="Rectangle 45">
              <a:extLst>
                <a:ext uri="{FF2B5EF4-FFF2-40B4-BE49-F238E27FC236}">
                  <a16:creationId xmlns:a16="http://schemas.microsoft.com/office/drawing/2014/main" id="{0DF48CC9-1E7F-45B7-8552-E6A25CAF95A5}"/>
                </a:ext>
              </a:extLst>
            </p:cNvPr>
            <p:cNvSpPr/>
            <p:nvPr/>
          </p:nvSpPr>
          <p:spPr>
            <a:xfrm rot="2291069">
              <a:off x="-13698386" y="17639743"/>
              <a:ext cx="499055" cy="187304"/>
            </a:xfrm>
            <a:prstGeom prst="rect">
              <a:avLst/>
            </a:prstGeom>
            <a:solidFill>
              <a:srgbClr val="D7796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spTree>
    <p:extLst>
      <p:ext uri="{BB962C8B-B14F-4D97-AF65-F5344CB8AC3E}">
        <p14:creationId xmlns:p14="http://schemas.microsoft.com/office/powerpoint/2010/main" val="267409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630E71-191B-4E76-B13C-2F44CBE11FDF}"/>
              </a:ext>
            </a:extLst>
          </p:cNvPr>
          <p:cNvSpPr/>
          <p:nvPr/>
        </p:nvSpPr>
        <p:spPr>
          <a:xfrm>
            <a:off x="1849438" y="872524"/>
            <a:ext cx="8493123" cy="52974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3" name="Rectangle 2">
            <a:extLst>
              <a:ext uri="{FF2B5EF4-FFF2-40B4-BE49-F238E27FC236}">
                <a16:creationId xmlns:a16="http://schemas.microsoft.com/office/drawing/2014/main" id="{215F21ED-49F0-48A3-87FA-E81E16D8A4A6}"/>
              </a:ext>
            </a:extLst>
          </p:cNvPr>
          <p:cNvSpPr>
            <a:spLocks noChangeArrowheads="1"/>
          </p:cNvSpPr>
          <p:nvPr/>
        </p:nvSpPr>
        <p:spPr bwMode="auto">
          <a:xfrm>
            <a:off x="2105022" y="1109062"/>
            <a:ext cx="1431924" cy="900113"/>
          </a:xfrm>
          <a:prstGeom prst="rect">
            <a:avLst/>
          </a:prstGeom>
          <a:solidFill>
            <a:srgbClr val="FCE8C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4" name="Rectangle 3">
            <a:extLst>
              <a:ext uri="{FF2B5EF4-FFF2-40B4-BE49-F238E27FC236}">
                <a16:creationId xmlns:a16="http://schemas.microsoft.com/office/drawing/2014/main" id="{68CD456F-65A0-4850-A158-1CCE213F108D}"/>
              </a:ext>
            </a:extLst>
          </p:cNvPr>
          <p:cNvSpPr>
            <a:spLocks noChangeArrowheads="1"/>
          </p:cNvSpPr>
          <p:nvPr/>
        </p:nvSpPr>
        <p:spPr bwMode="auto">
          <a:xfrm>
            <a:off x="2105022" y="2256825"/>
            <a:ext cx="1431924" cy="900113"/>
          </a:xfrm>
          <a:prstGeom prst="rect">
            <a:avLst/>
          </a:prstGeom>
          <a:solidFill>
            <a:srgbClr val="3E2735"/>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5" name="Rectangle 4">
            <a:extLst>
              <a:ext uri="{FF2B5EF4-FFF2-40B4-BE49-F238E27FC236}">
                <a16:creationId xmlns:a16="http://schemas.microsoft.com/office/drawing/2014/main" id="{BDF1482D-A260-4CCE-B919-AA7A16CB3F7A}"/>
              </a:ext>
            </a:extLst>
          </p:cNvPr>
          <p:cNvSpPr>
            <a:spLocks noChangeArrowheads="1"/>
          </p:cNvSpPr>
          <p:nvPr/>
        </p:nvSpPr>
        <p:spPr bwMode="auto">
          <a:xfrm>
            <a:off x="2105022" y="3395061"/>
            <a:ext cx="1431924" cy="900113"/>
          </a:xfrm>
          <a:prstGeom prst="rect">
            <a:avLst/>
          </a:prstGeom>
          <a:solidFill>
            <a:srgbClr val="8D5876"/>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6" name="Rectangle 5">
            <a:extLst>
              <a:ext uri="{FF2B5EF4-FFF2-40B4-BE49-F238E27FC236}">
                <a16:creationId xmlns:a16="http://schemas.microsoft.com/office/drawing/2014/main" id="{B0989A08-AB55-49AF-AD42-569F870EBA46}"/>
              </a:ext>
            </a:extLst>
          </p:cNvPr>
          <p:cNvSpPr>
            <a:spLocks noChangeArrowheads="1"/>
          </p:cNvSpPr>
          <p:nvPr/>
        </p:nvSpPr>
        <p:spPr bwMode="auto">
          <a:xfrm>
            <a:off x="2105022" y="4569809"/>
            <a:ext cx="1431924" cy="900113"/>
          </a:xfrm>
          <a:prstGeom prst="rect">
            <a:avLst/>
          </a:prstGeom>
          <a:solidFill>
            <a:srgbClr val="D7796B"/>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7" name="Rectangle 6">
            <a:extLst>
              <a:ext uri="{FF2B5EF4-FFF2-40B4-BE49-F238E27FC236}">
                <a16:creationId xmlns:a16="http://schemas.microsoft.com/office/drawing/2014/main" id="{E4E4CFEF-24EB-41D1-8147-B3681950FB82}"/>
              </a:ext>
            </a:extLst>
          </p:cNvPr>
          <p:cNvSpPr>
            <a:spLocks noChangeArrowheads="1"/>
          </p:cNvSpPr>
          <p:nvPr/>
        </p:nvSpPr>
        <p:spPr bwMode="auto">
          <a:xfrm>
            <a:off x="4238623" y="1109059"/>
            <a:ext cx="5762625" cy="4360862"/>
          </a:xfrm>
          <a:prstGeom prst="rect">
            <a:avLst/>
          </a:prstGeom>
          <a:solidFill>
            <a:srgbClr val="FCE8C4"/>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8" name="Rectangle 7">
            <a:extLst>
              <a:ext uri="{FF2B5EF4-FFF2-40B4-BE49-F238E27FC236}">
                <a16:creationId xmlns:a16="http://schemas.microsoft.com/office/drawing/2014/main" id="{4A53D532-BEE4-49F7-86C7-0C533C9CBC69}"/>
              </a:ext>
            </a:extLst>
          </p:cNvPr>
          <p:cNvSpPr>
            <a:spLocks noChangeArrowheads="1"/>
          </p:cNvSpPr>
          <p:nvPr/>
        </p:nvSpPr>
        <p:spPr bwMode="auto">
          <a:xfrm>
            <a:off x="1849436" y="5809646"/>
            <a:ext cx="8493123" cy="360362"/>
          </a:xfrm>
          <a:prstGeom prst="rect">
            <a:avLst/>
          </a:prstGeom>
          <a:solidFill>
            <a:schemeClr val="bg1"/>
          </a:solidFill>
          <a:ln w="9525">
            <a:solidFill>
              <a:srgbClr val="404040"/>
            </a:solidFill>
            <a:miter lim="800000"/>
            <a:headEnd/>
            <a:tailEnd/>
          </a:ln>
          <a:effectLst>
            <a:outerShdw blurRad="40000"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9" name="Quad Arrow 395">
            <a:extLst>
              <a:ext uri="{FF2B5EF4-FFF2-40B4-BE49-F238E27FC236}">
                <a16:creationId xmlns:a16="http://schemas.microsoft.com/office/drawing/2014/main" id="{92403D1D-B445-441D-BAD0-A8D7BC304FA8}"/>
              </a:ext>
            </a:extLst>
          </p:cNvPr>
          <p:cNvSpPr/>
          <p:nvPr/>
        </p:nvSpPr>
        <p:spPr>
          <a:xfrm>
            <a:off x="9921873" y="5860446"/>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0" name="Rounded Rectangle 396">
            <a:extLst>
              <a:ext uri="{FF2B5EF4-FFF2-40B4-BE49-F238E27FC236}">
                <a16:creationId xmlns:a16="http://schemas.microsoft.com/office/drawing/2014/main" id="{57553166-DB98-4DD8-A033-A16C5A1D4A16}"/>
              </a:ext>
            </a:extLst>
          </p:cNvPr>
          <p:cNvSpPr/>
          <p:nvPr/>
        </p:nvSpPr>
        <p:spPr>
          <a:xfrm>
            <a:off x="7721269" y="5992571"/>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1" name="Oval 10">
            <a:extLst>
              <a:ext uri="{FF2B5EF4-FFF2-40B4-BE49-F238E27FC236}">
                <a16:creationId xmlns:a16="http://schemas.microsoft.com/office/drawing/2014/main" id="{51FCF3A9-8ED6-42BA-803F-E4AFD919BE51}"/>
              </a:ext>
            </a:extLst>
          </p:cNvPr>
          <p:cNvSpPr/>
          <p:nvPr/>
        </p:nvSpPr>
        <p:spPr>
          <a:xfrm>
            <a:off x="7873998" y="5930297"/>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2" name="Oval 11">
            <a:extLst>
              <a:ext uri="{FF2B5EF4-FFF2-40B4-BE49-F238E27FC236}">
                <a16:creationId xmlns:a16="http://schemas.microsoft.com/office/drawing/2014/main" id="{E31A07C7-5636-4679-867E-DD7005FE3A7C}"/>
              </a:ext>
            </a:extLst>
          </p:cNvPr>
          <p:cNvSpPr/>
          <p:nvPr/>
        </p:nvSpPr>
        <p:spPr>
          <a:xfrm>
            <a:off x="7937498" y="5979510"/>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3" name="Rectangle 12">
            <a:extLst>
              <a:ext uri="{FF2B5EF4-FFF2-40B4-BE49-F238E27FC236}">
                <a16:creationId xmlns:a16="http://schemas.microsoft.com/office/drawing/2014/main" id="{E37C76EF-6CB5-4BF0-9578-A1EE91DA971E}"/>
              </a:ext>
            </a:extLst>
          </p:cNvPr>
          <p:cNvSpPr/>
          <p:nvPr/>
        </p:nvSpPr>
        <p:spPr>
          <a:xfrm>
            <a:off x="2105021" y="5909659"/>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4" name="Rectangle 13">
            <a:extLst>
              <a:ext uri="{FF2B5EF4-FFF2-40B4-BE49-F238E27FC236}">
                <a16:creationId xmlns:a16="http://schemas.microsoft.com/office/drawing/2014/main" id="{CAACC31D-AE00-4245-8950-B036C6300412}"/>
              </a:ext>
            </a:extLst>
          </p:cNvPr>
          <p:cNvSpPr/>
          <p:nvPr/>
        </p:nvSpPr>
        <p:spPr>
          <a:xfrm>
            <a:off x="2341561" y="5909659"/>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5" name="Rectangle 14">
            <a:extLst>
              <a:ext uri="{FF2B5EF4-FFF2-40B4-BE49-F238E27FC236}">
                <a16:creationId xmlns:a16="http://schemas.microsoft.com/office/drawing/2014/main" id="{14584A76-9F2C-4B76-BDFA-9A8EB033DEFE}"/>
              </a:ext>
            </a:extLst>
          </p:cNvPr>
          <p:cNvSpPr/>
          <p:nvPr/>
        </p:nvSpPr>
        <p:spPr>
          <a:xfrm>
            <a:off x="2584449" y="5909659"/>
            <a:ext cx="168275" cy="166688"/>
          </a:xfrm>
          <a:prstGeom prst="rect">
            <a:avLst/>
          </a:prstGeom>
          <a:solidFill>
            <a:schemeClr val="tx1">
              <a:lumMod val="65000"/>
              <a:lumOff val="35000"/>
            </a:schemeClr>
          </a:solidFill>
          <a:ln>
            <a:solidFill>
              <a:srgbClr val="FCE8C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sp>
        <p:nvSpPr>
          <p:cNvPr id="16" name="Rounded Rectangle 402">
            <a:extLst>
              <a:ext uri="{FF2B5EF4-FFF2-40B4-BE49-F238E27FC236}">
                <a16:creationId xmlns:a16="http://schemas.microsoft.com/office/drawing/2014/main" id="{C3DAB58B-D359-42B9-838F-D7461B4F0628}"/>
              </a:ext>
            </a:extLst>
          </p:cNvPr>
          <p:cNvSpPr>
            <a:spLocks noChangeArrowheads="1"/>
          </p:cNvSpPr>
          <p:nvPr/>
        </p:nvSpPr>
        <p:spPr bwMode="auto">
          <a:xfrm>
            <a:off x="3778246" y="1109059"/>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808080">
                <a:alpha val="39998"/>
              </a:srgbClr>
            </a:outerShdw>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17" name="Rounded Rectangle 403">
            <a:extLst>
              <a:ext uri="{FF2B5EF4-FFF2-40B4-BE49-F238E27FC236}">
                <a16:creationId xmlns:a16="http://schemas.microsoft.com/office/drawing/2014/main" id="{84C150CC-3F08-496A-A1A1-656E444A43DF}"/>
              </a:ext>
            </a:extLst>
          </p:cNvPr>
          <p:cNvSpPr/>
          <p:nvPr/>
        </p:nvSpPr>
        <p:spPr>
          <a:xfrm>
            <a:off x="3835397" y="1159858"/>
            <a:ext cx="63500" cy="793752"/>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latin typeface="Georgia"/>
              <a:cs typeface="Georgia"/>
            </a:endParaRPr>
          </a:p>
        </p:txBody>
      </p:sp>
      <p:grpSp>
        <p:nvGrpSpPr>
          <p:cNvPr id="18" name="Group 2">
            <a:extLst>
              <a:ext uri="{FF2B5EF4-FFF2-40B4-BE49-F238E27FC236}">
                <a16:creationId xmlns:a16="http://schemas.microsoft.com/office/drawing/2014/main" id="{B859DBB6-468A-45F4-8639-1679254A9080}"/>
              </a:ext>
            </a:extLst>
          </p:cNvPr>
          <p:cNvGrpSpPr>
            <a:grpSpLocks/>
          </p:cNvGrpSpPr>
          <p:nvPr/>
        </p:nvGrpSpPr>
        <p:grpSpPr bwMode="auto">
          <a:xfrm>
            <a:off x="4837020" y="4630465"/>
            <a:ext cx="735013" cy="727075"/>
            <a:chOff x="2995082" y="22565951"/>
            <a:chExt cx="1730375" cy="1716087"/>
          </a:xfrm>
        </p:grpSpPr>
        <p:sp>
          <p:nvSpPr>
            <p:cNvPr id="19" name="Rectangle 18">
              <a:extLst>
                <a:ext uri="{FF2B5EF4-FFF2-40B4-BE49-F238E27FC236}">
                  <a16:creationId xmlns:a16="http://schemas.microsoft.com/office/drawing/2014/main" id="{4C814AF4-BC66-4B9E-90EC-BFCD1339A5DA}"/>
                </a:ext>
              </a:extLst>
            </p:cNvPr>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0" name="Round Same Side Corner Rectangle 268">
              <a:extLst>
                <a:ext uri="{FF2B5EF4-FFF2-40B4-BE49-F238E27FC236}">
                  <a16:creationId xmlns:a16="http://schemas.microsoft.com/office/drawing/2014/main" id="{931DB1C3-3FA5-4754-95B8-FD9394921FD2}"/>
                </a:ext>
              </a:extLst>
            </p:cNvPr>
            <p:cNvSpPr/>
            <p:nvPr/>
          </p:nvSpPr>
          <p:spPr>
            <a:xfrm flipV="1">
              <a:off x="3181947" y="22565951"/>
              <a:ext cx="1352906" cy="910499"/>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1" name="Round Same Side Corner Rectangle 269">
              <a:extLst>
                <a:ext uri="{FF2B5EF4-FFF2-40B4-BE49-F238E27FC236}">
                  <a16:creationId xmlns:a16="http://schemas.microsoft.com/office/drawing/2014/main" id="{3EFB82DA-7959-4876-A2B9-D4DFD106AF36}"/>
                </a:ext>
              </a:extLst>
            </p:cNvPr>
            <p:cNvSpPr/>
            <p:nvPr/>
          </p:nvSpPr>
          <p:spPr>
            <a:xfrm>
              <a:off x="3271643" y="23551388"/>
              <a:ext cx="1162304" cy="730650"/>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2" name="Rectangle 21">
              <a:extLst>
                <a:ext uri="{FF2B5EF4-FFF2-40B4-BE49-F238E27FC236}">
                  <a16:creationId xmlns:a16="http://schemas.microsoft.com/office/drawing/2014/main" id="{9FF8793B-1965-48D0-B699-6489360FB266}"/>
                </a:ext>
              </a:extLst>
            </p:cNvPr>
            <p:cNvSpPr/>
            <p:nvPr/>
          </p:nvSpPr>
          <p:spPr>
            <a:xfrm>
              <a:off x="3424874" y="23776203"/>
              <a:ext cx="175652" cy="5058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3" name="Rectangle 22">
              <a:extLst>
                <a:ext uri="{FF2B5EF4-FFF2-40B4-BE49-F238E27FC236}">
                  <a16:creationId xmlns:a16="http://schemas.microsoft.com/office/drawing/2014/main" id="{EEDEE754-5737-4992-8D89-0F20A8869285}"/>
                </a:ext>
              </a:extLst>
            </p:cNvPr>
            <p:cNvSpPr/>
            <p:nvPr/>
          </p:nvSpPr>
          <p:spPr>
            <a:xfrm>
              <a:off x="3372551" y="22790766"/>
              <a:ext cx="979175"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4" name="Rectangle 23">
              <a:extLst>
                <a:ext uri="{FF2B5EF4-FFF2-40B4-BE49-F238E27FC236}">
                  <a16:creationId xmlns:a16="http://schemas.microsoft.com/office/drawing/2014/main" id="{B7D9EEDB-5CC8-4396-9A9C-366D64F4A118}"/>
                </a:ext>
              </a:extLst>
            </p:cNvPr>
            <p:cNvSpPr/>
            <p:nvPr/>
          </p:nvSpPr>
          <p:spPr>
            <a:xfrm>
              <a:off x="3372551" y="22944388"/>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5" name="Rectangle 24">
              <a:extLst>
                <a:ext uri="{FF2B5EF4-FFF2-40B4-BE49-F238E27FC236}">
                  <a16:creationId xmlns:a16="http://schemas.microsoft.com/office/drawing/2014/main" id="{1F7B4410-8B03-4270-90A8-A974B81F4097}"/>
                </a:ext>
              </a:extLst>
            </p:cNvPr>
            <p:cNvSpPr/>
            <p:nvPr/>
          </p:nvSpPr>
          <p:spPr>
            <a:xfrm>
              <a:off x="3368813" y="23109252"/>
              <a:ext cx="979175"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
        <p:nvSpPr>
          <p:cNvPr id="26" name="Rectangle 25">
            <a:extLst>
              <a:ext uri="{FF2B5EF4-FFF2-40B4-BE49-F238E27FC236}">
                <a16:creationId xmlns:a16="http://schemas.microsoft.com/office/drawing/2014/main" id="{DA263FAD-2372-4DAC-8945-69255C9A40BF}"/>
              </a:ext>
            </a:extLst>
          </p:cNvPr>
          <p:cNvSpPr>
            <a:spLocks noChangeArrowheads="1"/>
          </p:cNvSpPr>
          <p:nvPr/>
        </p:nvSpPr>
        <p:spPr bwMode="auto">
          <a:xfrm>
            <a:off x="4705348" y="1335889"/>
            <a:ext cx="4941888" cy="757238"/>
          </a:xfrm>
          <a:prstGeom prst="rect">
            <a:avLst/>
          </a:prstGeom>
          <a:solidFill>
            <a:srgbClr val="D7796B"/>
          </a:solidFill>
          <a:ln w="76200" cap="rnd">
            <a:solidFill>
              <a:srgbClr val="3E2735"/>
            </a:solidFill>
            <a:prstDash val="sysDot"/>
            <a:round/>
            <a:headEnd/>
            <a:tailEnd/>
          </a:ln>
          <a:effectLst/>
        </p:spPr>
        <p:txBody>
          <a:bodyPr anchor="ctr"/>
          <a:lstStyle/>
          <a:p>
            <a:pPr algn="ctr" fontAlgn="auto">
              <a:spcBef>
                <a:spcPts val="0"/>
              </a:spcBef>
              <a:spcAft>
                <a:spcPts val="0"/>
              </a:spcAft>
              <a:defRPr/>
            </a:pPr>
            <a:endParaRPr lang="en-US" sz="1800">
              <a:solidFill>
                <a:schemeClr val="lt1"/>
              </a:solidFill>
              <a:latin typeface="Georgia"/>
              <a:ea typeface="+mn-ea"/>
              <a:cs typeface="Georgia"/>
            </a:endParaRPr>
          </a:p>
        </p:txBody>
      </p:sp>
      <p:sp>
        <p:nvSpPr>
          <p:cNvPr id="27" name="TextBox 35">
            <a:extLst>
              <a:ext uri="{FF2B5EF4-FFF2-40B4-BE49-F238E27FC236}">
                <a16:creationId xmlns:a16="http://schemas.microsoft.com/office/drawing/2014/main" id="{30D7661B-EE14-4FDF-AD52-EAA6786B0B77}"/>
              </a:ext>
            </a:extLst>
          </p:cNvPr>
          <p:cNvSpPr txBox="1">
            <a:spLocks noChangeArrowheads="1"/>
          </p:cNvSpPr>
          <p:nvPr/>
        </p:nvSpPr>
        <p:spPr bwMode="auto">
          <a:xfrm>
            <a:off x="4705347" y="1411171"/>
            <a:ext cx="4941888" cy="5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2798" b="1" dirty="0">
                <a:solidFill>
                  <a:srgbClr val="3E2735"/>
                </a:solidFill>
                <a:latin typeface="Georgia" panose="02040502050405020303" pitchFamily="18" charset="0"/>
              </a:rPr>
              <a:t>Saving Your Infographic</a:t>
            </a:r>
          </a:p>
        </p:txBody>
      </p:sp>
      <p:sp>
        <p:nvSpPr>
          <p:cNvPr id="28" name="TextBox 198">
            <a:extLst>
              <a:ext uri="{FF2B5EF4-FFF2-40B4-BE49-F238E27FC236}">
                <a16:creationId xmlns:a16="http://schemas.microsoft.com/office/drawing/2014/main" id="{DF181CE6-F816-4E19-9DEE-6641975CFA92}"/>
              </a:ext>
            </a:extLst>
          </p:cNvPr>
          <p:cNvSpPr txBox="1">
            <a:spLocks noChangeArrowheads="1"/>
          </p:cNvSpPr>
          <p:nvPr/>
        </p:nvSpPr>
        <p:spPr bwMode="auto">
          <a:xfrm>
            <a:off x="4519616" y="2139221"/>
            <a:ext cx="543322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400" dirty="0">
                <a:solidFill>
                  <a:srgbClr val="3E2735"/>
                </a:solidFill>
                <a:latin typeface="Georgia" panose="02040502050405020303" pitchFamily="18" charset="0"/>
              </a:rPr>
              <a:t>Once your infographic is ready, you’</a:t>
            </a:r>
            <a:r>
              <a:rPr lang="en-US" altLang="ja-JP" sz="1400" dirty="0">
                <a:solidFill>
                  <a:srgbClr val="3E2735"/>
                </a:solidFill>
                <a:latin typeface="Georgia" panose="02040502050405020303" pitchFamily="18" charset="0"/>
              </a:rPr>
              <a:t>ll need to save the PowerPoint slide as an image.</a:t>
            </a:r>
          </a:p>
          <a:p>
            <a:pPr eaLnBrk="1" hangingPunct="1"/>
            <a:r>
              <a:rPr lang="en-US" altLang="ja-JP" sz="1400" b="1" dirty="0">
                <a:solidFill>
                  <a:srgbClr val="3E2735"/>
                </a:solidFill>
                <a:latin typeface="Georgia" panose="02040502050405020303" pitchFamily="18" charset="0"/>
              </a:rPr>
              <a:t> Simply go to File </a:t>
            </a:r>
            <a:r>
              <a:rPr lang="en-US" altLang="ja-JP" sz="1400" b="1" dirty="0">
                <a:solidFill>
                  <a:srgbClr val="3E2735"/>
                </a:solidFill>
                <a:latin typeface="Georgia" panose="02040502050405020303" pitchFamily="18" charset="0"/>
                <a:sym typeface="Wingdings" panose="05000000000000000000" pitchFamily="2" charset="2"/>
              </a:rPr>
              <a:t> Save As and select PNG (Portable Network Graphics).</a:t>
            </a:r>
          </a:p>
          <a:p>
            <a:pPr eaLnBrk="1" hangingPunct="1"/>
            <a:r>
              <a:rPr lang="en-US" altLang="ja-JP" sz="1400" b="1" dirty="0">
                <a:solidFill>
                  <a:srgbClr val="3E2735"/>
                </a:solidFill>
                <a:latin typeface="Georgia" panose="02040502050405020303" pitchFamily="18" charset="0"/>
                <a:sym typeface="Wingdings" panose="05000000000000000000" pitchFamily="2" charset="2"/>
              </a:rPr>
              <a:t> Choose “Just This One” to save the slide you’re working on as an image by itself. </a:t>
            </a:r>
          </a:p>
          <a:p>
            <a:pPr eaLnBrk="1" hangingPunct="1"/>
            <a:endParaRPr lang="en-US" altLang="ja-JP" sz="1400" dirty="0">
              <a:solidFill>
                <a:srgbClr val="3E2735"/>
              </a:solidFill>
              <a:latin typeface="Georgia" panose="02040502050405020303" pitchFamily="18" charset="0"/>
              <a:sym typeface="Wingdings" panose="05000000000000000000" pitchFamily="2" charset="2"/>
            </a:endParaRPr>
          </a:p>
          <a:p>
            <a:pPr eaLnBrk="1" hangingPunct="1"/>
            <a:r>
              <a:rPr lang="en-US" altLang="ja-JP" sz="1400" dirty="0">
                <a:solidFill>
                  <a:srgbClr val="3E2735"/>
                </a:solidFill>
                <a:latin typeface="Georgia" panose="02040502050405020303" pitchFamily="18" charset="0"/>
                <a:sym typeface="Wingdings" panose="05000000000000000000" pitchFamily="2" charset="2"/>
              </a:rPr>
              <a:t>Saving the slide in PNG is an important aspect of your final product. The PNG format is the only file type that will give your infographics the high quality they need for publishing. </a:t>
            </a:r>
            <a:endParaRPr lang="en-US" altLang="en-US" sz="1400" dirty="0">
              <a:solidFill>
                <a:srgbClr val="3E2735"/>
              </a:solidFill>
              <a:latin typeface="Georgia" panose="02040502050405020303" pitchFamily="18" charset="0"/>
            </a:endParaRPr>
          </a:p>
        </p:txBody>
      </p:sp>
      <p:grpSp>
        <p:nvGrpSpPr>
          <p:cNvPr id="29" name="Group 277">
            <a:extLst>
              <a:ext uri="{FF2B5EF4-FFF2-40B4-BE49-F238E27FC236}">
                <a16:creationId xmlns:a16="http://schemas.microsoft.com/office/drawing/2014/main" id="{B16FDD68-0EBC-4F8E-ACC4-DD3C3DBE62D2}"/>
              </a:ext>
            </a:extLst>
          </p:cNvPr>
          <p:cNvGrpSpPr>
            <a:grpSpLocks/>
          </p:cNvGrpSpPr>
          <p:nvPr/>
        </p:nvGrpSpPr>
        <p:grpSpPr bwMode="auto">
          <a:xfrm>
            <a:off x="5806188" y="4630465"/>
            <a:ext cx="735012" cy="728663"/>
            <a:chOff x="2995082" y="22565951"/>
            <a:chExt cx="1730375" cy="1716087"/>
          </a:xfrm>
        </p:grpSpPr>
        <p:sp>
          <p:nvSpPr>
            <p:cNvPr id="30" name="Rectangle 29">
              <a:extLst>
                <a:ext uri="{FF2B5EF4-FFF2-40B4-BE49-F238E27FC236}">
                  <a16:creationId xmlns:a16="http://schemas.microsoft.com/office/drawing/2014/main" id="{95FA1FA0-5199-40B9-925B-F0F9A581B91D}"/>
                </a:ext>
              </a:extLst>
            </p:cNvPr>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 name="Round Same Side Corner Rectangle 279">
              <a:extLst>
                <a:ext uri="{FF2B5EF4-FFF2-40B4-BE49-F238E27FC236}">
                  <a16:creationId xmlns:a16="http://schemas.microsoft.com/office/drawing/2014/main" id="{2A2FC579-B894-4307-B591-03B7049396D4}"/>
                </a:ext>
              </a:extLst>
            </p:cNvPr>
            <p:cNvSpPr/>
            <p:nvPr/>
          </p:nvSpPr>
          <p:spPr>
            <a:xfrm flipV="1">
              <a:off x="3181948" y="22565951"/>
              <a:ext cx="1352908"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2" name="Round Same Side Corner Rectangle 280">
              <a:extLst>
                <a:ext uri="{FF2B5EF4-FFF2-40B4-BE49-F238E27FC236}">
                  <a16:creationId xmlns:a16="http://schemas.microsoft.com/office/drawing/2014/main" id="{B5B6EC1F-8351-4A3C-AD1B-656CE20D72C3}"/>
                </a:ext>
              </a:extLst>
            </p:cNvPr>
            <p:cNvSpPr/>
            <p:nvPr/>
          </p:nvSpPr>
          <p:spPr>
            <a:xfrm>
              <a:off x="3271643" y="23552981"/>
              <a:ext cx="1162303"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3" name="Rectangle 32">
              <a:extLst>
                <a:ext uri="{FF2B5EF4-FFF2-40B4-BE49-F238E27FC236}">
                  <a16:creationId xmlns:a16="http://schemas.microsoft.com/office/drawing/2014/main" id="{03746F17-0797-4997-AB82-878F3D955EDF}"/>
                </a:ext>
              </a:extLst>
            </p:cNvPr>
            <p:cNvSpPr/>
            <p:nvPr/>
          </p:nvSpPr>
          <p:spPr>
            <a:xfrm>
              <a:off x="3424872" y="23777306"/>
              <a:ext cx="175655"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4" name="Rectangle 33">
              <a:extLst>
                <a:ext uri="{FF2B5EF4-FFF2-40B4-BE49-F238E27FC236}">
                  <a16:creationId xmlns:a16="http://schemas.microsoft.com/office/drawing/2014/main" id="{6F79649D-8EBE-470F-B65B-281688F147C7}"/>
                </a:ext>
              </a:extLst>
            </p:cNvPr>
            <p:cNvSpPr/>
            <p:nvPr/>
          </p:nvSpPr>
          <p:spPr>
            <a:xfrm>
              <a:off x="3372549" y="22790276"/>
              <a:ext cx="979176"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5" name="Rectangle 34">
              <a:extLst>
                <a:ext uri="{FF2B5EF4-FFF2-40B4-BE49-F238E27FC236}">
                  <a16:creationId xmlns:a16="http://schemas.microsoft.com/office/drawing/2014/main" id="{BE3882E2-0E01-4E64-A857-9AD4503B61B0}"/>
                </a:ext>
              </a:extLst>
            </p:cNvPr>
            <p:cNvSpPr/>
            <p:nvPr/>
          </p:nvSpPr>
          <p:spPr>
            <a:xfrm>
              <a:off x="3372549" y="22943566"/>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6" name="Rectangle 35">
              <a:extLst>
                <a:ext uri="{FF2B5EF4-FFF2-40B4-BE49-F238E27FC236}">
                  <a16:creationId xmlns:a16="http://schemas.microsoft.com/office/drawing/2014/main" id="{E5DE0313-CB31-45B0-B105-48E34FF676BD}"/>
                </a:ext>
              </a:extLst>
            </p:cNvPr>
            <p:cNvSpPr/>
            <p:nvPr/>
          </p:nvSpPr>
          <p:spPr>
            <a:xfrm>
              <a:off x="3368813" y="23108071"/>
              <a:ext cx="979176"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37" name="Group 285">
            <a:extLst>
              <a:ext uri="{FF2B5EF4-FFF2-40B4-BE49-F238E27FC236}">
                <a16:creationId xmlns:a16="http://schemas.microsoft.com/office/drawing/2014/main" id="{D9C2824D-37C2-4FA1-ADBD-448580E312A2}"/>
              </a:ext>
            </a:extLst>
          </p:cNvPr>
          <p:cNvGrpSpPr>
            <a:grpSpLocks/>
          </p:cNvGrpSpPr>
          <p:nvPr/>
        </p:nvGrpSpPr>
        <p:grpSpPr bwMode="auto">
          <a:xfrm>
            <a:off x="6745102" y="4630465"/>
            <a:ext cx="733425" cy="728663"/>
            <a:chOff x="2995082" y="22565951"/>
            <a:chExt cx="1730375" cy="1716087"/>
          </a:xfrm>
        </p:grpSpPr>
        <p:sp>
          <p:nvSpPr>
            <p:cNvPr id="38" name="Rectangle 37">
              <a:extLst>
                <a:ext uri="{FF2B5EF4-FFF2-40B4-BE49-F238E27FC236}">
                  <a16:creationId xmlns:a16="http://schemas.microsoft.com/office/drawing/2014/main" id="{15C59CAF-BED4-40CC-B0A5-F3A2D0C5F382}"/>
                </a:ext>
              </a:extLst>
            </p:cNvPr>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Round Same Side Corner Rectangle 287">
              <a:extLst>
                <a:ext uri="{FF2B5EF4-FFF2-40B4-BE49-F238E27FC236}">
                  <a16:creationId xmlns:a16="http://schemas.microsoft.com/office/drawing/2014/main" id="{1D3052DF-E635-4634-8C77-DF1CC4D39711}"/>
                </a:ext>
              </a:extLst>
            </p:cNvPr>
            <p:cNvSpPr/>
            <p:nvPr/>
          </p:nvSpPr>
          <p:spPr>
            <a:xfrm flipV="1">
              <a:off x="3182352" y="22565951"/>
              <a:ext cx="1352091" cy="912255"/>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0" name="Round Same Side Corner Rectangle 288">
              <a:extLst>
                <a:ext uri="{FF2B5EF4-FFF2-40B4-BE49-F238E27FC236}">
                  <a16:creationId xmlns:a16="http://schemas.microsoft.com/office/drawing/2014/main" id="{A399A650-1ADF-459A-BFEC-962DA299BB56}"/>
                </a:ext>
              </a:extLst>
            </p:cNvPr>
            <p:cNvSpPr/>
            <p:nvPr/>
          </p:nvSpPr>
          <p:spPr>
            <a:xfrm>
              <a:off x="3272242" y="23552981"/>
              <a:ext cx="1161074" cy="72905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1" name="Rectangle 40">
              <a:extLst>
                <a:ext uri="{FF2B5EF4-FFF2-40B4-BE49-F238E27FC236}">
                  <a16:creationId xmlns:a16="http://schemas.microsoft.com/office/drawing/2014/main" id="{7F23DBB1-C2E7-4BD7-9905-31CA841B3E24}"/>
                </a:ext>
              </a:extLst>
            </p:cNvPr>
            <p:cNvSpPr/>
            <p:nvPr/>
          </p:nvSpPr>
          <p:spPr>
            <a:xfrm>
              <a:off x="3425804" y="23777306"/>
              <a:ext cx="176033" cy="5047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2" name="Rectangle 41">
              <a:extLst>
                <a:ext uri="{FF2B5EF4-FFF2-40B4-BE49-F238E27FC236}">
                  <a16:creationId xmlns:a16="http://schemas.microsoft.com/office/drawing/2014/main" id="{3B5CE5A2-B559-4BB6-912D-A47BF8667741}"/>
                </a:ext>
              </a:extLst>
            </p:cNvPr>
            <p:cNvSpPr/>
            <p:nvPr/>
          </p:nvSpPr>
          <p:spPr>
            <a:xfrm>
              <a:off x="3373369" y="22790276"/>
              <a:ext cx="977548" cy="4860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3" name="Rectangle 42">
              <a:extLst>
                <a:ext uri="{FF2B5EF4-FFF2-40B4-BE49-F238E27FC236}">
                  <a16:creationId xmlns:a16="http://schemas.microsoft.com/office/drawing/2014/main" id="{6D22D344-0A87-4D3F-87E4-30BB3132096F}"/>
                </a:ext>
              </a:extLst>
            </p:cNvPr>
            <p:cNvSpPr/>
            <p:nvPr/>
          </p:nvSpPr>
          <p:spPr>
            <a:xfrm>
              <a:off x="3373369" y="22943566"/>
              <a:ext cx="977548"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4" name="Rectangle 43">
              <a:extLst>
                <a:ext uri="{FF2B5EF4-FFF2-40B4-BE49-F238E27FC236}">
                  <a16:creationId xmlns:a16="http://schemas.microsoft.com/office/drawing/2014/main" id="{087E8810-A847-4C4D-8758-2DC0E75FF80A}"/>
                </a:ext>
              </a:extLst>
            </p:cNvPr>
            <p:cNvSpPr/>
            <p:nvPr/>
          </p:nvSpPr>
          <p:spPr>
            <a:xfrm>
              <a:off x="3369622" y="23108071"/>
              <a:ext cx="977551" cy="4860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45" name="Group 293">
            <a:extLst>
              <a:ext uri="{FF2B5EF4-FFF2-40B4-BE49-F238E27FC236}">
                <a16:creationId xmlns:a16="http://schemas.microsoft.com/office/drawing/2014/main" id="{67B6E3DC-A572-4C3A-A1D9-C6809444D836}"/>
              </a:ext>
            </a:extLst>
          </p:cNvPr>
          <p:cNvGrpSpPr>
            <a:grpSpLocks/>
          </p:cNvGrpSpPr>
          <p:nvPr/>
        </p:nvGrpSpPr>
        <p:grpSpPr bwMode="auto">
          <a:xfrm>
            <a:off x="7721415" y="4632053"/>
            <a:ext cx="733425" cy="727075"/>
            <a:chOff x="2995082" y="22565951"/>
            <a:chExt cx="1730375" cy="1716087"/>
          </a:xfrm>
        </p:grpSpPr>
        <p:sp>
          <p:nvSpPr>
            <p:cNvPr id="46" name="Rectangle 45">
              <a:extLst>
                <a:ext uri="{FF2B5EF4-FFF2-40B4-BE49-F238E27FC236}">
                  <a16:creationId xmlns:a16="http://schemas.microsoft.com/office/drawing/2014/main" id="{939A2DC4-3238-4060-82D0-E878C7CA9F09}"/>
                </a:ext>
              </a:extLst>
            </p:cNvPr>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7" name="Round Same Side Corner Rectangle 295">
              <a:extLst>
                <a:ext uri="{FF2B5EF4-FFF2-40B4-BE49-F238E27FC236}">
                  <a16:creationId xmlns:a16="http://schemas.microsoft.com/office/drawing/2014/main" id="{A8EA9408-8BDD-468E-A6D1-1ACBA8C65828}"/>
                </a:ext>
              </a:extLst>
            </p:cNvPr>
            <p:cNvSpPr/>
            <p:nvPr/>
          </p:nvSpPr>
          <p:spPr>
            <a:xfrm flipV="1">
              <a:off x="3182352" y="22565951"/>
              <a:ext cx="1352088"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8" name="Round Same Side Corner Rectangle 296">
              <a:extLst>
                <a:ext uri="{FF2B5EF4-FFF2-40B4-BE49-F238E27FC236}">
                  <a16:creationId xmlns:a16="http://schemas.microsoft.com/office/drawing/2014/main" id="{F7D316CB-3AC8-4F81-8A2E-4D426AEC809C}"/>
                </a:ext>
              </a:extLst>
            </p:cNvPr>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9" name="Rectangle 48">
              <a:extLst>
                <a:ext uri="{FF2B5EF4-FFF2-40B4-BE49-F238E27FC236}">
                  <a16:creationId xmlns:a16="http://schemas.microsoft.com/office/drawing/2014/main" id="{85C7CB3C-C43F-4CB9-B69F-D99A4C04D5E7}"/>
                </a:ext>
              </a:extLst>
            </p:cNvPr>
            <p:cNvSpPr/>
            <p:nvPr/>
          </p:nvSpPr>
          <p:spPr>
            <a:xfrm>
              <a:off x="3425802" y="23776206"/>
              <a:ext cx="176035"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0" name="Rectangle 49">
              <a:extLst>
                <a:ext uri="{FF2B5EF4-FFF2-40B4-BE49-F238E27FC236}">
                  <a16:creationId xmlns:a16="http://schemas.microsoft.com/office/drawing/2014/main" id="{4F580271-DAB3-46AC-B9B9-0E1087272F82}"/>
                </a:ext>
              </a:extLst>
            </p:cNvPr>
            <p:cNvSpPr/>
            <p:nvPr/>
          </p:nvSpPr>
          <p:spPr>
            <a:xfrm>
              <a:off x="3373366" y="22790766"/>
              <a:ext cx="977551"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1" name="Rectangle 50">
              <a:extLst>
                <a:ext uri="{FF2B5EF4-FFF2-40B4-BE49-F238E27FC236}">
                  <a16:creationId xmlns:a16="http://schemas.microsoft.com/office/drawing/2014/main" id="{A19F6711-6EF8-49B0-B30E-61540986F2C4}"/>
                </a:ext>
              </a:extLst>
            </p:cNvPr>
            <p:cNvSpPr/>
            <p:nvPr/>
          </p:nvSpPr>
          <p:spPr>
            <a:xfrm>
              <a:off x="3373366" y="22944391"/>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2" name="Rectangle 51">
              <a:extLst>
                <a:ext uri="{FF2B5EF4-FFF2-40B4-BE49-F238E27FC236}">
                  <a16:creationId xmlns:a16="http://schemas.microsoft.com/office/drawing/2014/main" id="{EEEB058B-471D-41FC-9681-DDC0D5978776}"/>
                </a:ext>
              </a:extLst>
            </p:cNvPr>
            <p:cNvSpPr/>
            <p:nvPr/>
          </p:nvSpPr>
          <p:spPr>
            <a:xfrm>
              <a:off x="3369622" y="23109255"/>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grpSp>
        <p:nvGrpSpPr>
          <p:cNvPr id="53" name="Group 303">
            <a:extLst>
              <a:ext uri="{FF2B5EF4-FFF2-40B4-BE49-F238E27FC236}">
                <a16:creationId xmlns:a16="http://schemas.microsoft.com/office/drawing/2014/main" id="{184D3495-1C09-4529-87E1-CEF29A05C1BC}"/>
              </a:ext>
            </a:extLst>
          </p:cNvPr>
          <p:cNvGrpSpPr>
            <a:grpSpLocks/>
          </p:cNvGrpSpPr>
          <p:nvPr/>
        </p:nvGrpSpPr>
        <p:grpSpPr bwMode="auto">
          <a:xfrm>
            <a:off x="8681851" y="4632054"/>
            <a:ext cx="733425" cy="727075"/>
            <a:chOff x="2995082" y="22565951"/>
            <a:chExt cx="1730375" cy="1716087"/>
          </a:xfrm>
        </p:grpSpPr>
        <p:sp>
          <p:nvSpPr>
            <p:cNvPr id="54" name="Rectangle 53">
              <a:extLst>
                <a:ext uri="{FF2B5EF4-FFF2-40B4-BE49-F238E27FC236}">
                  <a16:creationId xmlns:a16="http://schemas.microsoft.com/office/drawing/2014/main" id="{47C77056-DAC5-40E1-A9E2-F9A7B1A0CA93}"/>
                </a:ext>
              </a:extLst>
            </p:cNvPr>
            <p:cNvSpPr/>
            <p:nvPr/>
          </p:nvSpPr>
          <p:spPr>
            <a:xfrm>
              <a:off x="2995082" y="22565951"/>
              <a:ext cx="1730375" cy="1716087"/>
            </a:xfrm>
            <a:prstGeom prst="rect">
              <a:avLst/>
            </a:prstGeom>
            <a:solidFill>
              <a:srgbClr val="D7796B"/>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5" name="Round Same Side Corner Rectangle 305">
              <a:extLst>
                <a:ext uri="{FF2B5EF4-FFF2-40B4-BE49-F238E27FC236}">
                  <a16:creationId xmlns:a16="http://schemas.microsoft.com/office/drawing/2014/main" id="{98ED3937-AF9D-4BAE-8DC9-71C6719AA400}"/>
                </a:ext>
              </a:extLst>
            </p:cNvPr>
            <p:cNvSpPr/>
            <p:nvPr/>
          </p:nvSpPr>
          <p:spPr>
            <a:xfrm flipV="1">
              <a:off x="3182352" y="22565951"/>
              <a:ext cx="1352091" cy="910501"/>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6" name="Round Same Side Corner Rectangle 308">
              <a:extLst>
                <a:ext uri="{FF2B5EF4-FFF2-40B4-BE49-F238E27FC236}">
                  <a16:creationId xmlns:a16="http://schemas.microsoft.com/office/drawing/2014/main" id="{AEC3FACF-F719-4AF1-B270-451F8D6F4873}"/>
                </a:ext>
              </a:extLst>
            </p:cNvPr>
            <p:cNvSpPr/>
            <p:nvPr/>
          </p:nvSpPr>
          <p:spPr>
            <a:xfrm>
              <a:off x="3272242" y="23551391"/>
              <a:ext cx="1161074" cy="730647"/>
            </a:xfrm>
            <a:prstGeom prst="round2SameRect">
              <a:avLst/>
            </a:prstGeom>
            <a:solidFill>
              <a:srgbClr val="3E2735"/>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7" name="Rectangle 56">
              <a:extLst>
                <a:ext uri="{FF2B5EF4-FFF2-40B4-BE49-F238E27FC236}">
                  <a16:creationId xmlns:a16="http://schemas.microsoft.com/office/drawing/2014/main" id="{900DA37B-9291-4F58-8407-A1F5EB0DA853}"/>
                </a:ext>
              </a:extLst>
            </p:cNvPr>
            <p:cNvSpPr/>
            <p:nvPr/>
          </p:nvSpPr>
          <p:spPr>
            <a:xfrm>
              <a:off x="3425804" y="23776206"/>
              <a:ext cx="176033" cy="5058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8" name="Rectangle 57">
              <a:extLst>
                <a:ext uri="{FF2B5EF4-FFF2-40B4-BE49-F238E27FC236}">
                  <a16:creationId xmlns:a16="http://schemas.microsoft.com/office/drawing/2014/main" id="{83A82CBF-258A-42F3-A1F8-A0E93C9F6CF9}"/>
                </a:ext>
              </a:extLst>
            </p:cNvPr>
            <p:cNvSpPr/>
            <p:nvPr/>
          </p:nvSpPr>
          <p:spPr>
            <a:xfrm>
              <a:off x="3373369" y="22790766"/>
              <a:ext cx="977548" cy="48711"/>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9" name="Rectangle 58">
              <a:extLst>
                <a:ext uri="{FF2B5EF4-FFF2-40B4-BE49-F238E27FC236}">
                  <a16:creationId xmlns:a16="http://schemas.microsoft.com/office/drawing/2014/main" id="{2BBD061D-4818-499C-8666-9ADFDFA97033}"/>
                </a:ext>
              </a:extLst>
            </p:cNvPr>
            <p:cNvSpPr/>
            <p:nvPr/>
          </p:nvSpPr>
          <p:spPr>
            <a:xfrm>
              <a:off x="3373369" y="22944391"/>
              <a:ext cx="977548"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0" name="Rectangle 59">
              <a:extLst>
                <a:ext uri="{FF2B5EF4-FFF2-40B4-BE49-F238E27FC236}">
                  <a16:creationId xmlns:a16="http://schemas.microsoft.com/office/drawing/2014/main" id="{BEC38F3E-4461-4FB9-8BC8-CF18A59FE5CE}"/>
                </a:ext>
              </a:extLst>
            </p:cNvPr>
            <p:cNvSpPr/>
            <p:nvPr/>
          </p:nvSpPr>
          <p:spPr>
            <a:xfrm>
              <a:off x="3369622" y="23109255"/>
              <a:ext cx="977551" cy="4870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grpSp>
    </p:spTree>
    <p:extLst>
      <p:ext uri="{BB962C8B-B14F-4D97-AF65-F5344CB8AC3E}">
        <p14:creationId xmlns:p14="http://schemas.microsoft.com/office/powerpoint/2010/main" val="1988535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B7126B-4A60-45B2-8445-65FE6415D170}"/>
              </a:ext>
            </a:extLst>
          </p:cNvPr>
          <p:cNvSpPr txBox="1"/>
          <p:nvPr/>
        </p:nvSpPr>
        <p:spPr>
          <a:xfrm>
            <a:off x="3695307" y="2300140"/>
            <a:ext cx="5128182" cy="923330"/>
          </a:xfrm>
          <a:prstGeom prst="rect">
            <a:avLst/>
          </a:prstGeom>
          <a:noFill/>
        </p:spPr>
        <p:txBody>
          <a:bodyPr wrap="square" rtlCol="0">
            <a:spAutoFit/>
          </a:bodyPr>
          <a:lstStyle/>
          <a:p>
            <a:r>
              <a:rPr lang="en-US" dirty="0"/>
              <a:t>On the next slides, change the information to match your research. Place images and shapes to help match your topic.</a:t>
            </a:r>
          </a:p>
        </p:txBody>
      </p:sp>
    </p:spTree>
    <p:extLst>
      <p:ext uri="{BB962C8B-B14F-4D97-AF65-F5344CB8AC3E}">
        <p14:creationId xmlns:p14="http://schemas.microsoft.com/office/powerpoint/2010/main" val="2179238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4">
            <a:extLst>
              <a:ext uri="{FF2B5EF4-FFF2-40B4-BE49-F238E27FC236}">
                <a16:creationId xmlns:a16="http://schemas.microsoft.com/office/drawing/2014/main" id="{C0E470CB-C181-42FF-A618-8EF1B38A6217}"/>
              </a:ext>
            </a:extLst>
          </p:cNvPr>
          <p:cNvSpPr txBox="1">
            <a:spLocks noChangeArrowheads="1"/>
          </p:cNvSpPr>
          <p:nvPr/>
        </p:nvSpPr>
        <p:spPr bwMode="auto">
          <a:xfrm>
            <a:off x="1635260" y="254048"/>
            <a:ext cx="1882775"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99">
                <a:latin typeface="Britannic Bold" panose="020B0903060703020204" pitchFamily="34" charset="0"/>
              </a:rPr>
              <a:t>INFORMATION</a:t>
            </a:r>
          </a:p>
        </p:txBody>
      </p:sp>
      <p:cxnSp>
        <p:nvCxnSpPr>
          <p:cNvPr id="3" name="Straight Connector 2">
            <a:extLst>
              <a:ext uri="{FF2B5EF4-FFF2-40B4-BE49-F238E27FC236}">
                <a16:creationId xmlns:a16="http://schemas.microsoft.com/office/drawing/2014/main" id="{53D82D7E-62A2-4857-A94D-64A92F35FAAB}"/>
              </a:ext>
            </a:extLst>
          </p:cNvPr>
          <p:cNvCxnSpPr/>
          <p:nvPr/>
        </p:nvCxnSpPr>
        <p:spPr>
          <a:xfrm>
            <a:off x="1733685" y="662036"/>
            <a:ext cx="368617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718FEE79-F1F9-4E50-BBE4-22D02EF265CF}"/>
              </a:ext>
            </a:extLst>
          </p:cNvPr>
          <p:cNvSpPr txBox="1"/>
          <p:nvPr/>
        </p:nvSpPr>
        <p:spPr>
          <a:xfrm>
            <a:off x="1663832" y="411213"/>
            <a:ext cx="2551112" cy="1784976"/>
          </a:xfrm>
          <a:prstGeom prst="rect">
            <a:avLst/>
          </a:prstGeom>
          <a:noFill/>
        </p:spPr>
        <p:txBody>
          <a:bodyPr>
            <a:spAutoFit/>
          </a:bodyPr>
          <a:lstStyle/>
          <a:p>
            <a:pPr fontAlgn="auto">
              <a:spcBef>
                <a:spcPts val="0"/>
              </a:spcBef>
              <a:spcAft>
                <a:spcPts val="0"/>
              </a:spcAft>
              <a:defRPr/>
            </a:pPr>
            <a:r>
              <a:rPr lang="en-US" sz="10999" dirty="0">
                <a:solidFill>
                  <a:schemeClr val="accent5"/>
                </a:solidFill>
                <a:latin typeface="Britannic Bold"/>
                <a:ea typeface="+mn-ea"/>
                <a:cs typeface="Britannic Bold"/>
              </a:rPr>
              <a:t>70</a:t>
            </a:r>
          </a:p>
        </p:txBody>
      </p:sp>
      <p:sp>
        <p:nvSpPr>
          <p:cNvPr id="5" name="TextBox 28">
            <a:extLst>
              <a:ext uri="{FF2B5EF4-FFF2-40B4-BE49-F238E27FC236}">
                <a16:creationId xmlns:a16="http://schemas.microsoft.com/office/drawing/2014/main" id="{54E765A1-FB0B-40C1-87BD-3D179493C61B}"/>
              </a:ext>
            </a:extLst>
          </p:cNvPr>
          <p:cNvSpPr txBox="1">
            <a:spLocks noChangeArrowheads="1"/>
          </p:cNvSpPr>
          <p:nvPr/>
        </p:nvSpPr>
        <p:spPr bwMode="auto">
          <a:xfrm>
            <a:off x="3843471" y="719187"/>
            <a:ext cx="1970086" cy="446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2301">
                <a:solidFill>
                  <a:srgbClr val="4BACC6"/>
                </a:solidFill>
                <a:latin typeface="Britannic Bold" panose="020B0903060703020204" pitchFamily="34" charset="0"/>
              </a:rPr>
              <a:t>SQUIRRELS</a:t>
            </a:r>
          </a:p>
        </p:txBody>
      </p:sp>
      <p:sp>
        <p:nvSpPr>
          <p:cNvPr id="6" name="TextBox 29">
            <a:extLst>
              <a:ext uri="{FF2B5EF4-FFF2-40B4-BE49-F238E27FC236}">
                <a16:creationId xmlns:a16="http://schemas.microsoft.com/office/drawing/2014/main" id="{B2F02989-6C21-4FF5-A544-281B2D268A0F}"/>
              </a:ext>
            </a:extLst>
          </p:cNvPr>
          <p:cNvSpPr txBox="1">
            <a:spLocks noChangeArrowheads="1"/>
          </p:cNvSpPr>
          <p:nvPr/>
        </p:nvSpPr>
        <p:spPr bwMode="auto">
          <a:xfrm>
            <a:off x="3843472" y="943027"/>
            <a:ext cx="1692275" cy="615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398">
                <a:latin typeface="Britannic Bold" panose="020B0903060703020204" pitchFamily="34" charset="0"/>
              </a:rPr>
              <a:t>PREFER</a:t>
            </a:r>
          </a:p>
        </p:txBody>
      </p:sp>
      <p:sp>
        <p:nvSpPr>
          <p:cNvPr id="7" name="TextBox 6">
            <a:extLst>
              <a:ext uri="{FF2B5EF4-FFF2-40B4-BE49-F238E27FC236}">
                <a16:creationId xmlns:a16="http://schemas.microsoft.com/office/drawing/2014/main" id="{E90151F6-56E2-411C-B7AE-882AB1599C14}"/>
              </a:ext>
            </a:extLst>
          </p:cNvPr>
          <p:cNvSpPr txBox="1"/>
          <p:nvPr/>
        </p:nvSpPr>
        <p:spPr>
          <a:xfrm>
            <a:off x="3843473" y="1376416"/>
            <a:ext cx="1797048" cy="346249"/>
          </a:xfrm>
          <a:prstGeom prst="rect">
            <a:avLst/>
          </a:prstGeom>
          <a:noFill/>
        </p:spPr>
        <p:txBody>
          <a:bodyPr>
            <a:spAutoFit/>
          </a:bodyPr>
          <a:lstStyle/>
          <a:p>
            <a:pPr fontAlgn="auto">
              <a:spcBef>
                <a:spcPts val="0"/>
              </a:spcBef>
              <a:spcAft>
                <a:spcPts val="0"/>
              </a:spcAft>
              <a:defRPr/>
            </a:pPr>
            <a:r>
              <a:rPr lang="en-US" sz="1650" dirty="0">
                <a:solidFill>
                  <a:srgbClr val="4BACC6"/>
                </a:solidFill>
                <a:latin typeface="Britannic Bold"/>
                <a:ea typeface="+mn-ea"/>
                <a:cs typeface="Britannic Bold"/>
              </a:rPr>
              <a:t>PEANUT BUTTER</a:t>
            </a:r>
          </a:p>
        </p:txBody>
      </p:sp>
      <p:sp>
        <p:nvSpPr>
          <p:cNvPr id="8" name="TextBox 31">
            <a:extLst>
              <a:ext uri="{FF2B5EF4-FFF2-40B4-BE49-F238E27FC236}">
                <a16:creationId xmlns:a16="http://schemas.microsoft.com/office/drawing/2014/main" id="{3F46F1C9-5A4A-4CBA-8470-C6CE35334950}"/>
              </a:ext>
            </a:extLst>
          </p:cNvPr>
          <p:cNvSpPr txBox="1">
            <a:spLocks noChangeArrowheads="1"/>
          </p:cNvSpPr>
          <p:nvPr/>
        </p:nvSpPr>
        <p:spPr bwMode="auto">
          <a:xfrm>
            <a:off x="3843471" y="1557387"/>
            <a:ext cx="1860550" cy="446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2301">
                <a:latin typeface="Britannic Bold" panose="020B0903060703020204" pitchFamily="34" charset="0"/>
              </a:rPr>
              <a:t>OVER JELLY</a:t>
            </a:r>
          </a:p>
        </p:txBody>
      </p:sp>
      <p:sp>
        <p:nvSpPr>
          <p:cNvPr id="9" name="TextBox 33">
            <a:extLst>
              <a:ext uri="{FF2B5EF4-FFF2-40B4-BE49-F238E27FC236}">
                <a16:creationId xmlns:a16="http://schemas.microsoft.com/office/drawing/2014/main" id="{6116BD06-95F5-4537-A979-AC5E6CD4CE99}"/>
              </a:ext>
            </a:extLst>
          </p:cNvPr>
          <p:cNvSpPr txBox="1">
            <a:spLocks noChangeArrowheads="1"/>
          </p:cNvSpPr>
          <p:nvPr/>
        </p:nvSpPr>
        <p:spPr bwMode="auto">
          <a:xfrm>
            <a:off x="1755911" y="4314874"/>
            <a:ext cx="1882775"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99">
                <a:latin typeface="Britannic Bold" panose="020B0903060703020204" pitchFamily="34" charset="0"/>
              </a:rPr>
              <a:t>TIME</a:t>
            </a:r>
          </a:p>
        </p:txBody>
      </p:sp>
      <p:cxnSp>
        <p:nvCxnSpPr>
          <p:cNvPr id="10" name="Straight Connector 9">
            <a:extLst>
              <a:ext uri="{FF2B5EF4-FFF2-40B4-BE49-F238E27FC236}">
                <a16:creationId xmlns:a16="http://schemas.microsoft.com/office/drawing/2014/main" id="{BEFB767F-616E-485B-A343-6C5B55AE3983}"/>
              </a:ext>
            </a:extLst>
          </p:cNvPr>
          <p:cNvCxnSpPr/>
          <p:nvPr/>
        </p:nvCxnSpPr>
        <p:spPr>
          <a:xfrm>
            <a:off x="1825757" y="4724449"/>
            <a:ext cx="35941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35">
            <a:extLst>
              <a:ext uri="{FF2B5EF4-FFF2-40B4-BE49-F238E27FC236}">
                <a16:creationId xmlns:a16="http://schemas.microsoft.com/office/drawing/2014/main" id="{FB9926A0-3083-4D7F-91F2-D093A97BC043}"/>
              </a:ext>
            </a:extLst>
          </p:cNvPr>
          <p:cNvSpPr txBox="1">
            <a:spLocks noChangeArrowheads="1"/>
          </p:cNvSpPr>
          <p:nvPr/>
        </p:nvSpPr>
        <p:spPr bwMode="auto">
          <a:xfrm>
            <a:off x="1795596" y="4494262"/>
            <a:ext cx="2549526" cy="1784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0999">
                <a:solidFill>
                  <a:srgbClr val="4BACC6"/>
                </a:solidFill>
                <a:latin typeface="Britannic Bold" panose="020B0903060703020204" pitchFamily="34" charset="0"/>
              </a:rPr>
              <a:t>68</a:t>
            </a:r>
          </a:p>
        </p:txBody>
      </p:sp>
      <p:sp>
        <p:nvSpPr>
          <p:cNvPr id="12" name="TextBox 36">
            <a:extLst>
              <a:ext uri="{FF2B5EF4-FFF2-40B4-BE49-F238E27FC236}">
                <a16:creationId xmlns:a16="http://schemas.microsoft.com/office/drawing/2014/main" id="{05804FC3-7DCC-4857-A24B-CDD13E99278B}"/>
              </a:ext>
            </a:extLst>
          </p:cNvPr>
          <p:cNvSpPr txBox="1">
            <a:spLocks noChangeArrowheads="1"/>
          </p:cNvSpPr>
          <p:nvPr/>
        </p:nvSpPr>
        <p:spPr bwMode="auto">
          <a:xfrm>
            <a:off x="3732349" y="4791126"/>
            <a:ext cx="1971675" cy="446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2301">
                <a:solidFill>
                  <a:srgbClr val="4BACC6"/>
                </a:solidFill>
                <a:latin typeface="Britannic Bold" panose="020B0903060703020204" pitchFamily="34" charset="0"/>
              </a:rPr>
              <a:t>YEARS UNTIL</a:t>
            </a:r>
          </a:p>
        </p:txBody>
      </p:sp>
      <p:sp>
        <p:nvSpPr>
          <p:cNvPr id="13" name="TextBox 37">
            <a:extLst>
              <a:ext uri="{FF2B5EF4-FFF2-40B4-BE49-F238E27FC236}">
                <a16:creationId xmlns:a16="http://schemas.microsoft.com/office/drawing/2014/main" id="{FB425FAD-603F-43BC-98E0-74EA33701BBB}"/>
              </a:ext>
            </a:extLst>
          </p:cNvPr>
          <p:cNvSpPr txBox="1">
            <a:spLocks noChangeArrowheads="1"/>
          </p:cNvSpPr>
          <p:nvPr/>
        </p:nvSpPr>
        <p:spPr bwMode="auto">
          <a:xfrm>
            <a:off x="3757745" y="5024490"/>
            <a:ext cx="1946274" cy="615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398">
                <a:latin typeface="Britannic Bold" panose="020B0903060703020204" pitchFamily="34" charset="0"/>
              </a:rPr>
              <a:t>PUPPIES</a:t>
            </a:r>
          </a:p>
        </p:txBody>
      </p:sp>
      <p:sp>
        <p:nvSpPr>
          <p:cNvPr id="14" name="TextBox 38">
            <a:extLst>
              <a:ext uri="{FF2B5EF4-FFF2-40B4-BE49-F238E27FC236}">
                <a16:creationId xmlns:a16="http://schemas.microsoft.com/office/drawing/2014/main" id="{5626AD52-092A-4C78-93C9-AF9258DE6EF2}"/>
              </a:ext>
            </a:extLst>
          </p:cNvPr>
          <p:cNvSpPr txBox="1">
            <a:spLocks noChangeArrowheads="1"/>
          </p:cNvSpPr>
          <p:nvPr/>
        </p:nvSpPr>
        <p:spPr bwMode="auto">
          <a:xfrm>
            <a:off x="3795848" y="5462638"/>
            <a:ext cx="17970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800">
                <a:solidFill>
                  <a:srgbClr val="4BACC6"/>
                </a:solidFill>
                <a:latin typeface="Britannic Bold" panose="020B0903060703020204" pitchFamily="34" charset="0"/>
              </a:rPr>
              <a:t>TAKE OVER THE</a:t>
            </a:r>
          </a:p>
        </p:txBody>
      </p:sp>
      <p:sp>
        <p:nvSpPr>
          <p:cNvPr id="15" name="TextBox 39">
            <a:extLst>
              <a:ext uri="{FF2B5EF4-FFF2-40B4-BE49-F238E27FC236}">
                <a16:creationId xmlns:a16="http://schemas.microsoft.com/office/drawing/2014/main" id="{6A35C9AE-4BAD-4436-A932-4D1B4ADC72EA}"/>
              </a:ext>
            </a:extLst>
          </p:cNvPr>
          <p:cNvSpPr txBox="1">
            <a:spLocks noChangeArrowheads="1"/>
          </p:cNvSpPr>
          <p:nvPr/>
        </p:nvSpPr>
        <p:spPr bwMode="auto">
          <a:xfrm>
            <a:off x="3795846" y="5600754"/>
            <a:ext cx="1860550" cy="67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801">
                <a:latin typeface="Britannic Bold" panose="020B0903060703020204" pitchFamily="34" charset="0"/>
              </a:rPr>
              <a:t>WORLD</a:t>
            </a:r>
          </a:p>
        </p:txBody>
      </p:sp>
      <p:sp>
        <p:nvSpPr>
          <p:cNvPr id="16" name="TextBox 130">
            <a:extLst>
              <a:ext uri="{FF2B5EF4-FFF2-40B4-BE49-F238E27FC236}">
                <a16:creationId xmlns:a16="http://schemas.microsoft.com/office/drawing/2014/main" id="{8714206D-BAF3-4BFF-8146-3FFABBC0F55E}"/>
              </a:ext>
            </a:extLst>
          </p:cNvPr>
          <p:cNvSpPr txBox="1">
            <a:spLocks noChangeArrowheads="1"/>
          </p:cNvSpPr>
          <p:nvPr/>
        </p:nvSpPr>
        <p:spPr bwMode="auto">
          <a:xfrm>
            <a:off x="1733687" y="2216197"/>
            <a:ext cx="1882775"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99">
                <a:latin typeface="Britannic Bold" panose="020B0903060703020204" pitchFamily="34" charset="0"/>
              </a:rPr>
              <a:t>PEOPLE</a:t>
            </a:r>
          </a:p>
        </p:txBody>
      </p:sp>
      <p:cxnSp>
        <p:nvCxnSpPr>
          <p:cNvPr id="17" name="Straight Connector 16">
            <a:extLst>
              <a:ext uri="{FF2B5EF4-FFF2-40B4-BE49-F238E27FC236}">
                <a16:creationId xmlns:a16="http://schemas.microsoft.com/office/drawing/2014/main" id="{1847FB2E-6C2B-433C-8119-DFE73A944555}"/>
              </a:ext>
            </a:extLst>
          </p:cNvPr>
          <p:cNvCxnSpPr/>
          <p:nvPr/>
        </p:nvCxnSpPr>
        <p:spPr>
          <a:xfrm>
            <a:off x="1805121" y="2625774"/>
            <a:ext cx="361473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32">
            <a:extLst>
              <a:ext uri="{FF2B5EF4-FFF2-40B4-BE49-F238E27FC236}">
                <a16:creationId xmlns:a16="http://schemas.microsoft.com/office/drawing/2014/main" id="{7C92521F-C94F-4C3F-82ED-B455CAE3F207}"/>
              </a:ext>
            </a:extLst>
          </p:cNvPr>
          <p:cNvSpPr txBox="1">
            <a:spLocks noChangeArrowheads="1"/>
          </p:cNvSpPr>
          <p:nvPr/>
        </p:nvSpPr>
        <p:spPr bwMode="auto">
          <a:xfrm>
            <a:off x="1755911" y="2773412"/>
            <a:ext cx="2752725" cy="5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2798">
                <a:latin typeface="Britannic Bold" panose="020B0903060703020204" pitchFamily="34" charset="0"/>
              </a:rPr>
              <a:t>9 OUT OF 10</a:t>
            </a:r>
          </a:p>
        </p:txBody>
      </p:sp>
      <p:sp>
        <p:nvSpPr>
          <p:cNvPr id="19" name="TextBox 133">
            <a:extLst>
              <a:ext uri="{FF2B5EF4-FFF2-40B4-BE49-F238E27FC236}">
                <a16:creationId xmlns:a16="http://schemas.microsoft.com/office/drawing/2014/main" id="{1C36B16E-9AFA-4431-A5FB-F183BD9A4BBC}"/>
              </a:ext>
            </a:extLst>
          </p:cNvPr>
          <p:cNvSpPr txBox="1">
            <a:spLocks noChangeArrowheads="1"/>
          </p:cNvSpPr>
          <p:nvPr/>
        </p:nvSpPr>
        <p:spPr bwMode="auto">
          <a:xfrm>
            <a:off x="1755904" y="3163938"/>
            <a:ext cx="24003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000">
                <a:latin typeface="Britannic Bold" panose="020B0903060703020204" pitchFamily="34" charset="0"/>
              </a:rPr>
              <a:t>MARKETERS</a:t>
            </a:r>
          </a:p>
        </p:txBody>
      </p:sp>
      <p:sp>
        <p:nvSpPr>
          <p:cNvPr id="20" name="TextBox 19">
            <a:extLst>
              <a:ext uri="{FF2B5EF4-FFF2-40B4-BE49-F238E27FC236}">
                <a16:creationId xmlns:a16="http://schemas.microsoft.com/office/drawing/2014/main" id="{34896F3E-B90C-4280-91C7-0A1DF7FA1617}"/>
              </a:ext>
            </a:extLst>
          </p:cNvPr>
          <p:cNvSpPr txBox="1"/>
          <p:nvPr/>
        </p:nvSpPr>
        <p:spPr>
          <a:xfrm>
            <a:off x="1776545" y="3625901"/>
            <a:ext cx="2319338" cy="407676"/>
          </a:xfrm>
          <a:prstGeom prst="rect">
            <a:avLst/>
          </a:prstGeom>
          <a:noFill/>
        </p:spPr>
        <p:txBody>
          <a:bodyPr>
            <a:spAutoFit/>
          </a:bodyPr>
          <a:lstStyle/>
          <a:p>
            <a:pPr fontAlgn="auto">
              <a:spcBef>
                <a:spcPts val="0"/>
              </a:spcBef>
              <a:spcAft>
                <a:spcPts val="0"/>
              </a:spcAft>
              <a:defRPr/>
            </a:pPr>
            <a:r>
              <a:rPr lang="en-US" sz="2049" dirty="0">
                <a:latin typeface="Britannic Bold"/>
                <a:ea typeface="+mn-ea"/>
                <a:cs typeface="Britannic Bold"/>
              </a:rPr>
              <a:t>WILL SHARE THIS</a:t>
            </a:r>
          </a:p>
        </p:txBody>
      </p:sp>
      <p:sp>
        <p:nvSpPr>
          <p:cNvPr id="21" name="Rounded Rectangle 135">
            <a:extLst>
              <a:ext uri="{FF2B5EF4-FFF2-40B4-BE49-F238E27FC236}">
                <a16:creationId xmlns:a16="http://schemas.microsoft.com/office/drawing/2014/main" id="{4D6E6FBA-E5F9-43EF-9A01-C42F47A31429}"/>
              </a:ext>
            </a:extLst>
          </p:cNvPr>
          <p:cNvSpPr/>
          <p:nvPr/>
        </p:nvSpPr>
        <p:spPr>
          <a:xfrm>
            <a:off x="4441956" y="2995664"/>
            <a:ext cx="95250"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22" name="Oval 21">
            <a:extLst>
              <a:ext uri="{FF2B5EF4-FFF2-40B4-BE49-F238E27FC236}">
                <a16:creationId xmlns:a16="http://schemas.microsoft.com/office/drawing/2014/main" id="{425B4D66-887C-4186-835F-476812AD5E61}"/>
              </a:ext>
            </a:extLst>
          </p:cNvPr>
          <p:cNvSpPr/>
          <p:nvPr/>
        </p:nvSpPr>
        <p:spPr>
          <a:xfrm>
            <a:off x="4414969" y="2932161"/>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23" name="Rounded Rectangle 137">
            <a:extLst>
              <a:ext uri="{FF2B5EF4-FFF2-40B4-BE49-F238E27FC236}">
                <a16:creationId xmlns:a16="http://schemas.microsoft.com/office/drawing/2014/main" id="{F52B2D8F-8945-4A00-8ACD-087A895CA254}"/>
              </a:ext>
            </a:extLst>
          </p:cNvPr>
          <p:cNvSpPr/>
          <p:nvPr/>
        </p:nvSpPr>
        <p:spPr>
          <a:xfrm rot="19115001" flipH="1">
            <a:off x="4381637" y="3100441"/>
            <a:ext cx="93663"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24" name="Rounded Rectangle 138">
            <a:extLst>
              <a:ext uri="{FF2B5EF4-FFF2-40B4-BE49-F238E27FC236}">
                <a16:creationId xmlns:a16="http://schemas.microsoft.com/office/drawing/2014/main" id="{FDCBCDB0-5BB6-41C4-8C6C-C58B6C6C386F}"/>
              </a:ext>
            </a:extLst>
          </p:cNvPr>
          <p:cNvSpPr/>
          <p:nvPr/>
        </p:nvSpPr>
        <p:spPr>
          <a:xfrm rot="2381177" flipH="1">
            <a:off x="4518161" y="3111548"/>
            <a:ext cx="92075"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25" name="Rounded Rectangle 139">
            <a:extLst>
              <a:ext uri="{FF2B5EF4-FFF2-40B4-BE49-F238E27FC236}">
                <a16:creationId xmlns:a16="http://schemas.microsoft.com/office/drawing/2014/main" id="{F9531979-D94D-4906-AB6A-645CB86E5931}"/>
              </a:ext>
            </a:extLst>
          </p:cNvPr>
          <p:cNvSpPr/>
          <p:nvPr/>
        </p:nvSpPr>
        <p:spPr>
          <a:xfrm>
            <a:off x="4734056" y="3000427"/>
            <a:ext cx="96838"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26" name="Oval 25">
            <a:extLst>
              <a:ext uri="{FF2B5EF4-FFF2-40B4-BE49-F238E27FC236}">
                <a16:creationId xmlns:a16="http://schemas.microsoft.com/office/drawing/2014/main" id="{2C5CDCAB-289A-4840-8AAD-340737C84AD8}"/>
              </a:ext>
            </a:extLst>
          </p:cNvPr>
          <p:cNvSpPr/>
          <p:nvPr/>
        </p:nvSpPr>
        <p:spPr>
          <a:xfrm>
            <a:off x="4707069" y="2936924"/>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27" name="Rounded Rectangle 141">
            <a:extLst>
              <a:ext uri="{FF2B5EF4-FFF2-40B4-BE49-F238E27FC236}">
                <a16:creationId xmlns:a16="http://schemas.microsoft.com/office/drawing/2014/main" id="{B4C4F6B8-F673-4C53-BC1E-C4D393782F78}"/>
              </a:ext>
            </a:extLst>
          </p:cNvPr>
          <p:cNvSpPr/>
          <p:nvPr/>
        </p:nvSpPr>
        <p:spPr>
          <a:xfrm rot="19115001" flipH="1">
            <a:off x="4675319" y="3105200"/>
            <a:ext cx="93662"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28" name="Rounded Rectangle 142">
            <a:extLst>
              <a:ext uri="{FF2B5EF4-FFF2-40B4-BE49-F238E27FC236}">
                <a16:creationId xmlns:a16="http://schemas.microsoft.com/office/drawing/2014/main" id="{7B22EFFF-15FD-4F9A-9DF8-59C3C8613921}"/>
              </a:ext>
            </a:extLst>
          </p:cNvPr>
          <p:cNvSpPr/>
          <p:nvPr/>
        </p:nvSpPr>
        <p:spPr>
          <a:xfrm rot="2381177" flipH="1">
            <a:off x="4810262" y="3116315"/>
            <a:ext cx="93663"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29" name="Rounded Rectangle 143">
            <a:extLst>
              <a:ext uri="{FF2B5EF4-FFF2-40B4-BE49-F238E27FC236}">
                <a16:creationId xmlns:a16="http://schemas.microsoft.com/office/drawing/2014/main" id="{48782A09-372E-454B-BBE2-5B299BA85043}"/>
              </a:ext>
            </a:extLst>
          </p:cNvPr>
          <p:cNvSpPr/>
          <p:nvPr/>
        </p:nvSpPr>
        <p:spPr>
          <a:xfrm>
            <a:off x="4157800" y="2990903"/>
            <a:ext cx="96837"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0" name="Oval 29">
            <a:extLst>
              <a:ext uri="{FF2B5EF4-FFF2-40B4-BE49-F238E27FC236}">
                <a16:creationId xmlns:a16="http://schemas.microsoft.com/office/drawing/2014/main" id="{0BFCA6D2-453A-48D9-98F8-C87CCA925507}"/>
              </a:ext>
            </a:extLst>
          </p:cNvPr>
          <p:cNvSpPr/>
          <p:nvPr/>
        </p:nvSpPr>
        <p:spPr>
          <a:xfrm>
            <a:off x="4130806" y="2927399"/>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1" name="Rounded Rectangle 145">
            <a:extLst>
              <a:ext uri="{FF2B5EF4-FFF2-40B4-BE49-F238E27FC236}">
                <a16:creationId xmlns:a16="http://schemas.microsoft.com/office/drawing/2014/main" id="{E7CE6607-464B-46F5-B180-4313BAB0BB68}"/>
              </a:ext>
            </a:extLst>
          </p:cNvPr>
          <p:cNvSpPr/>
          <p:nvPr/>
        </p:nvSpPr>
        <p:spPr>
          <a:xfrm rot="19115001" flipH="1">
            <a:off x="4097469" y="3095676"/>
            <a:ext cx="93662"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2" name="Rounded Rectangle 146">
            <a:extLst>
              <a:ext uri="{FF2B5EF4-FFF2-40B4-BE49-F238E27FC236}">
                <a16:creationId xmlns:a16="http://schemas.microsoft.com/office/drawing/2014/main" id="{90EB4298-FAE1-4555-BB3A-21159068EBF9}"/>
              </a:ext>
            </a:extLst>
          </p:cNvPr>
          <p:cNvSpPr/>
          <p:nvPr/>
        </p:nvSpPr>
        <p:spPr>
          <a:xfrm rot="2381177" flipH="1">
            <a:off x="4233993" y="3106790"/>
            <a:ext cx="93662"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3" name="Rounded Rectangle 147">
            <a:extLst>
              <a:ext uri="{FF2B5EF4-FFF2-40B4-BE49-F238E27FC236}">
                <a16:creationId xmlns:a16="http://schemas.microsoft.com/office/drawing/2014/main" id="{18383F3A-B771-481F-9C63-4900871AC144}"/>
              </a:ext>
            </a:extLst>
          </p:cNvPr>
          <p:cNvSpPr/>
          <p:nvPr/>
        </p:nvSpPr>
        <p:spPr>
          <a:xfrm>
            <a:off x="4156206" y="3365553"/>
            <a:ext cx="95250"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4" name="Oval 33">
            <a:extLst>
              <a:ext uri="{FF2B5EF4-FFF2-40B4-BE49-F238E27FC236}">
                <a16:creationId xmlns:a16="http://schemas.microsoft.com/office/drawing/2014/main" id="{1AFE2C57-350C-4F7C-BFAA-15CDF617EAF3}"/>
              </a:ext>
            </a:extLst>
          </p:cNvPr>
          <p:cNvSpPr/>
          <p:nvPr/>
        </p:nvSpPr>
        <p:spPr>
          <a:xfrm>
            <a:off x="4129219" y="3302049"/>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5" name="Rounded Rectangle 149">
            <a:extLst>
              <a:ext uri="{FF2B5EF4-FFF2-40B4-BE49-F238E27FC236}">
                <a16:creationId xmlns:a16="http://schemas.microsoft.com/office/drawing/2014/main" id="{1FFAA09C-B257-45C1-AE61-AE686618D9E4}"/>
              </a:ext>
            </a:extLst>
          </p:cNvPr>
          <p:cNvSpPr/>
          <p:nvPr/>
        </p:nvSpPr>
        <p:spPr>
          <a:xfrm rot="19115001" flipH="1">
            <a:off x="4095887" y="3470325"/>
            <a:ext cx="93663"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6" name="Rounded Rectangle 150">
            <a:extLst>
              <a:ext uri="{FF2B5EF4-FFF2-40B4-BE49-F238E27FC236}">
                <a16:creationId xmlns:a16="http://schemas.microsoft.com/office/drawing/2014/main" id="{C068B7E1-2337-4263-AF52-D5AEDD7665E3}"/>
              </a:ext>
            </a:extLst>
          </p:cNvPr>
          <p:cNvSpPr/>
          <p:nvPr/>
        </p:nvSpPr>
        <p:spPr>
          <a:xfrm rot="2381177" flipH="1">
            <a:off x="4230818" y="3481440"/>
            <a:ext cx="93662"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7" name="Rounded Rectangle 151">
            <a:extLst>
              <a:ext uri="{FF2B5EF4-FFF2-40B4-BE49-F238E27FC236}">
                <a16:creationId xmlns:a16="http://schemas.microsoft.com/office/drawing/2014/main" id="{4765D09F-5B9B-4289-B989-114F27506FD4}"/>
              </a:ext>
            </a:extLst>
          </p:cNvPr>
          <p:cNvSpPr/>
          <p:nvPr/>
        </p:nvSpPr>
        <p:spPr>
          <a:xfrm>
            <a:off x="4441956" y="3365553"/>
            <a:ext cx="95250"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8" name="Oval 37">
            <a:extLst>
              <a:ext uri="{FF2B5EF4-FFF2-40B4-BE49-F238E27FC236}">
                <a16:creationId xmlns:a16="http://schemas.microsoft.com/office/drawing/2014/main" id="{147DF095-40C7-47D1-AC9A-133FFFE45CBE}"/>
              </a:ext>
            </a:extLst>
          </p:cNvPr>
          <p:cNvSpPr/>
          <p:nvPr/>
        </p:nvSpPr>
        <p:spPr>
          <a:xfrm>
            <a:off x="4414969" y="3302049"/>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39" name="Rounded Rectangle 153">
            <a:extLst>
              <a:ext uri="{FF2B5EF4-FFF2-40B4-BE49-F238E27FC236}">
                <a16:creationId xmlns:a16="http://schemas.microsoft.com/office/drawing/2014/main" id="{414B408D-A021-4023-8E0B-95D4381EF777}"/>
              </a:ext>
            </a:extLst>
          </p:cNvPr>
          <p:cNvSpPr/>
          <p:nvPr/>
        </p:nvSpPr>
        <p:spPr>
          <a:xfrm rot="19115001" flipH="1">
            <a:off x="4381637" y="3470325"/>
            <a:ext cx="93663"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0" name="Rounded Rectangle 154">
            <a:extLst>
              <a:ext uri="{FF2B5EF4-FFF2-40B4-BE49-F238E27FC236}">
                <a16:creationId xmlns:a16="http://schemas.microsoft.com/office/drawing/2014/main" id="{F533C72C-8A02-43A8-8535-03A0B047956A}"/>
              </a:ext>
            </a:extLst>
          </p:cNvPr>
          <p:cNvSpPr/>
          <p:nvPr/>
        </p:nvSpPr>
        <p:spPr>
          <a:xfrm rot="2381177" flipH="1">
            <a:off x="4518161" y="3481440"/>
            <a:ext cx="92075"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1" name="Rounded Rectangle 155">
            <a:extLst>
              <a:ext uri="{FF2B5EF4-FFF2-40B4-BE49-F238E27FC236}">
                <a16:creationId xmlns:a16="http://schemas.microsoft.com/office/drawing/2014/main" id="{39E01F2E-AD31-4925-9BE2-97F724A66526}"/>
              </a:ext>
            </a:extLst>
          </p:cNvPr>
          <p:cNvSpPr/>
          <p:nvPr/>
        </p:nvSpPr>
        <p:spPr>
          <a:xfrm>
            <a:off x="4727705" y="3365553"/>
            <a:ext cx="96838"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2" name="Oval 41">
            <a:extLst>
              <a:ext uri="{FF2B5EF4-FFF2-40B4-BE49-F238E27FC236}">
                <a16:creationId xmlns:a16="http://schemas.microsoft.com/office/drawing/2014/main" id="{918236BF-2F0D-4B23-B655-49E7D18F33B1}"/>
              </a:ext>
            </a:extLst>
          </p:cNvPr>
          <p:cNvSpPr/>
          <p:nvPr/>
        </p:nvSpPr>
        <p:spPr>
          <a:xfrm>
            <a:off x="4702306" y="3302049"/>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3" name="Rounded Rectangle 157">
            <a:extLst>
              <a:ext uri="{FF2B5EF4-FFF2-40B4-BE49-F238E27FC236}">
                <a16:creationId xmlns:a16="http://schemas.microsoft.com/office/drawing/2014/main" id="{D35305C5-1399-40EB-8033-D7566C25FEBF}"/>
              </a:ext>
            </a:extLst>
          </p:cNvPr>
          <p:cNvSpPr/>
          <p:nvPr/>
        </p:nvSpPr>
        <p:spPr>
          <a:xfrm rot="19115001" flipH="1">
            <a:off x="4668970" y="3470325"/>
            <a:ext cx="93662"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4" name="Rounded Rectangle 158">
            <a:extLst>
              <a:ext uri="{FF2B5EF4-FFF2-40B4-BE49-F238E27FC236}">
                <a16:creationId xmlns:a16="http://schemas.microsoft.com/office/drawing/2014/main" id="{6FBA5903-6343-41FC-8D7E-D37B97B2E690}"/>
              </a:ext>
            </a:extLst>
          </p:cNvPr>
          <p:cNvSpPr/>
          <p:nvPr/>
        </p:nvSpPr>
        <p:spPr>
          <a:xfrm rot="2381177" flipH="1">
            <a:off x="4803911" y="3481440"/>
            <a:ext cx="93663"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5" name="Rounded Rectangle 159">
            <a:extLst>
              <a:ext uri="{FF2B5EF4-FFF2-40B4-BE49-F238E27FC236}">
                <a16:creationId xmlns:a16="http://schemas.microsoft.com/office/drawing/2014/main" id="{7CC4BEC4-A8C0-4225-9EC7-BFBA03EBD0DE}"/>
              </a:ext>
            </a:extLst>
          </p:cNvPr>
          <p:cNvSpPr/>
          <p:nvPr/>
        </p:nvSpPr>
        <p:spPr>
          <a:xfrm>
            <a:off x="4156206" y="3730677"/>
            <a:ext cx="95250"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6" name="Oval 45">
            <a:extLst>
              <a:ext uri="{FF2B5EF4-FFF2-40B4-BE49-F238E27FC236}">
                <a16:creationId xmlns:a16="http://schemas.microsoft.com/office/drawing/2014/main" id="{C607F4A4-06C6-4838-9AF6-CCCCA159830C}"/>
              </a:ext>
            </a:extLst>
          </p:cNvPr>
          <p:cNvSpPr/>
          <p:nvPr/>
        </p:nvSpPr>
        <p:spPr>
          <a:xfrm>
            <a:off x="4129219" y="3667174"/>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7" name="Rounded Rectangle 161">
            <a:extLst>
              <a:ext uri="{FF2B5EF4-FFF2-40B4-BE49-F238E27FC236}">
                <a16:creationId xmlns:a16="http://schemas.microsoft.com/office/drawing/2014/main" id="{F185D79F-16FF-4DDE-A0DB-4275B78211F3}"/>
              </a:ext>
            </a:extLst>
          </p:cNvPr>
          <p:cNvSpPr/>
          <p:nvPr/>
        </p:nvSpPr>
        <p:spPr>
          <a:xfrm rot="19115001" flipH="1">
            <a:off x="4095887" y="3835450"/>
            <a:ext cx="93663"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8" name="Rounded Rectangle 162">
            <a:extLst>
              <a:ext uri="{FF2B5EF4-FFF2-40B4-BE49-F238E27FC236}">
                <a16:creationId xmlns:a16="http://schemas.microsoft.com/office/drawing/2014/main" id="{EEB43861-57DE-4188-BC1C-4FCFDBC0D7B3}"/>
              </a:ext>
            </a:extLst>
          </p:cNvPr>
          <p:cNvSpPr/>
          <p:nvPr/>
        </p:nvSpPr>
        <p:spPr>
          <a:xfrm rot="2381177" flipH="1">
            <a:off x="4230818" y="3846566"/>
            <a:ext cx="93662"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49" name="Rounded Rectangle 163">
            <a:extLst>
              <a:ext uri="{FF2B5EF4-FFF2-40B4-BE49-F238E27FC236}">
                <a16:creationId xmlns:a16="http://schemas.microsoft.com/office/drawing/2014/main" id="{DE802189-6536-4238-B8A2-6356C2D7B1B3}"/>
              </a:ext>
            </a:extLst>
          </p:cNvPr>
          <p:cNvSpPr/>
          <p:nvPr/>
        </p:nvSpPr>
        <p:spPr>
          <a:xfrm>
            <a:off x="4441956" y="3735438"/>
            <a:ext cx="95250" cy="236538"/>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50" name="Oval 49">
            <a:extLst>
              <a:ext uri="{FF2B5EF4-FFF2-40B4-BE49-F238E27FC236}">
                <a16:creationId xmlns:a16="http://schemas.microsoft.com/office/drawing/2014/main" id="{56F1B016-F65A-42BE-BEF8-5F0A24CD9B31}"/>
              </a:ext>
            </a:extLst>
          </p:cNvPr>
          <p:cNvSpPr/>
          <p:nvPr/>
        </p:nvSpPr>
        <p:spPr>
          <a:xfrm>
            <a:off x="4414969" y="3671936"/>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51" name="Rounded Rectangle 165">
            <a:extLst>
              <a:ext uri="{FF2B5EF4-FFF2-40B4-BE49-F238E27FC236}">
                <a16:creationId xmlns:a16="http://schemas.microsoft.com/office/drawing/2014/main" id="{C783B41E-02AA-42A3-8662-41FE7FBF8AC5}"/>
              </a:ext>
            </a:extLst>
          </p:cNvPr>
          <p:cNvSpPr/>
          <p:nvPr/>
        </p:nvSpPr>
        <p:spPr>
          <a:xfrm rot="19115001" flipH="1">
            <a:off x="4381637" y="3840215"/>
            <a:ext cx="93663"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52" name="Rounded Rectangle 166">
            <a:extLst>
              <a:ext uri="{FF2B5EF4-FFF2-40B4-BE49-F238E27FC236}">
                <a16:creationId xmlns:a16="http://schemas.microsoft.com/office/drawing/2014/main" id="{8FA40BA3-1447-4A0D-93FF-1B2C2142FE49}"/>
              </a:ext>
            </a:extLst>
          </p:cNvPr>
          <p:cNvSpPr/>
          <p:nvPr/>
        </p:nvSpPr>
        <p:spPr>
          <a:xfrm rot="2381177" flipH="1">
            <a:off x="4518161" y="3849739"/>
            <a:ext cx="92075" cy="31750"/>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53" name="Rounded Rectangle 167">
            <a:extLst>
              <a:ext uri="{FF2B5EF4-FFF2-40B4-BE49-F238E27FC236}">
                <a16:creationId xmlns:a16="http://schemas.microsoft.com/office/drawing/2014/main" id="{D7C50D2B-EB7F-48FB-AC07-654A118E4D90}"/>
              </a:ext>
            </a:extLst>
          </p:cNvPr>
          <p:cNvSpPr/>
          <p:nvPr/>
        </p:nvSpPr>
        <p:spPr>
          <a:xfrm>
            <a:off x="4716600" y="3735438"/>
            <a:ext cx="96837" cy="236538"/>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54" name="Oval 53">
            <a:extLst>
              <a:ext uri="{FF2B5EF4-FFF2-40B4-BE49-F238E27FC236}">
                <a16:creationId xmlns:a16="http://schemas.microsoft.com/office/drawing/2014/main" id="{C0B4F1EE-E870-4D71-9A65-D3424CF3703F}"/>
              </a:ext>
            </a:extLst>
          </p:cNvPr>
          <p:cNvSpPr/>
          <p:nvPr/>
        </p:nvSpPr>
        <p:spPr>
          <a:xfrm>
            <a:off x="4689606" y="3671936"/>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55" name="Rounded Rectangle 169">
            <a:extLst>
              <a:ext uri="{FF2B5EF4-FFF2-40B4-BE49-F238E27FC236}">
                <a16:creationId xmlns:a16="http://schemas.microsoft.com/office/drawing/2014/main" id="{E0ED6633-9CF4-447F-84B1-7FDF7086A211}"/>
              </a:ext>
            </a:extLst>
          </p:cNvPr>
          <p:cNvSpPr/>
          <p:nvPr/>
        </p:nvSpPr>
        <p:spPr>
          <a:xfrm rot="19115001" flipH="1">
            <a:off x="4657862" y="3840215"/>
            <a:ext cx="92075"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56" name="Rounded Rectangle 170">
            <a:extLst>
              <a:ext uri="{FF2B5EF4-FFF2-40B4-BE49-F238E27FC236}">
                <a16:creationId xmlns:a16="http://schemas.microsoft.com/office/drawing/2014/main" id="{CC9FF4E6-8840-487E-B56F-850B95255D6A}"/>
              </a:ext>
            </a:extLst>
          </p:cNvPr>
          <p:cNvSpPr/>
          <p:nvPr/>
        </p:nvSpPr>
        <p:spPr>
          <a:xfrm rot="2381177" flipH="1">
            <a:off x="4792793" y="3849739"/>
            <a:ext cx="93662" cy="31750"/>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4BACC6"/>
              </a:solidFill>
            </a:endParaRPr>
          </a:p>
        </p:txBody>
      </p:sp>
      <p:sp>
        <p:nvSpPr>
          <p:cNvPr id="57" name="Rounded Rectangle 171">
            <a:extLst>
              <a:ext uri="{FF2B5EF4-FFF2-40B4-BE49-F238E27FC236}">
                <a16:creationId xmlns:a16="http://schemas.microsoft.com/office/drawing/2014/main" id="{700AFF62-5B6A-4E2F-89F1-AFB5EC896091}"/>
              </a:ext>
            </a:extLst>
          </p:cNvPr>
          <p:cNvSpPr/>
          <p:nvPr/>
        </p:nvSpPr>
        <p:spPr>
          <a:xfrm>
            <a:off x="5073785" y="3354437"/>
            <a:ext cx="149225" cy="368300"/>
          </a:xfrm>
          <a:prstGeom prst="round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58" name="Oval 57">
            <a:extLst>
              <a:ext uri="{FF2B5EF4-FFF2-40B4-BE49-F238E27FC236}">
                <a16:creationId xmlns:a16="http://schemas.microsoft.com/office/drawing/2014/main" id="{73999C9C-A1B6-40A3-9B2F-83C81E29130D}"/>
              </a:ext>
            </a:extLst>
          </p:cNvPr>
          <p:cNvSpPr/>
          <p:nvPr/>
        </p:nvSpPr>
        <p:spPr>
          <a:xfrm>
            <a:off x="5032508" y="3257602"/>
            <a:ext cx="236538" cy="23495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59" name="Rounded Rectangle 173">
            <a:extLst>
              <a:ext uri="{FF2B5EF4-FFF2-40B4-BE49-F238E27FC236}">
                <a16:creationId xmlns:a16="http://schemas.microsoft.com/office/drawing/2014/main" id="{78FFAFFA-2DD3-4827-B197-C7E40A590453}"/>
              </a:ext>
            </a:extLst>
          </p:cNvPr>
          <p:cNvSpPr/>
          <p:nvPr/>
        </p:nvSpPr>
        <p:spPr>
          <a:xfrm rot="19115001" flipH="1">
            <a:off x="4981709" y="3517952"/>
            <a:ext cx="144463" cy="46037"/>
          </a:xfrm>
          <a:prstGeom prst="round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60" name="Rounded Rectangle 174">
            <a:extLst>
              <a:ext uri="{FF2B5EF4-FFF2-40B4-BE49-F238E27FC236}">
                <a16:creationId xmlns:a16="http://schemas.microsoft.com/office/drawing/2014/main" id="{E1C57A0D-DC86-43DA-B6ED-94415F09A1D2}"/>
              </a:ext>
            </a:extLst>
          </p:cNvPr>
          <p:cNvSpPr/>
          <p:nvPr/>
        </p:nvSpPr>
        <p:spPr>
          <a:xfrm rot="2381177" flipH="1">
            <a:off x="5191260" y="3533827"/>
            <a:ext cx="144463" cy="47625"/>
          </a:xfrm>
          <a:prstGeom prst="round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61" name="TextBox 75">
            <a:extLst>
              <a:ext uri="{FF2B5EF4-FFF2-40B4-BE49-F238E27FC236}">
                <a16:creationId xmlns:a16="http://schemas.microsoft.com/office/drawing/2014/main" id="{E58897CC-2FA1-41EF-B56D-5758242AD939}"/>
              </a:ext>
            </a:extLst>
          </p:cNvPr>
          <p:cNvSpPr txBox="1">
            <a:spLocks noChangeArrowheads="1"/>
          </p:cNvSpPr>
          <p:nvPr/>
        </p:nvSpPr>
        <p:spPr bwMode="auto">
          <a:xfrm>
            <a:off x="5721485" y="265162"/>
            <a:ext cx="1882775"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99">
                <a:latin typeface="Britannic Bold" panose="020B0903060703020204" pitchFamily="34" charset="0"/>
              </a:rPr>
              <a:t>USE YOUR COLORS</a:t>
            </a:r>
          </a:p>
        </p:txBody>
      </p:sp>
      <p:cxnSp>
        <p:nvCxnSpPr>
          <p:cNvPr id="62" name="Straight Connector 61">
            <a:extLst>
              <a:ext uri="{FF2B5EF4-FFF2-40B4-BE49-F238E27FC236}">
                <a16:creationId xmlns:a16="http://schemas.microsoft.com/office/drawing/2014/main" id="{15455681-004F-4D49-AD68-6177279D7FE6}"/>
              </a:ext>
            </a:extLst>
          </p:cNvPr>
          <p:cNvCxnSpPr/>
          <p:nvPr/>
        </p:nvCxnSpPr>
        <p:spPr>
          <a:xfrm>
            <a:off x="5742123" y="662036"/>
            <a:ext cx="36845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Teardrop 62">
            <a:extLst>
              <a:ext uri="{FF2B5EF4-FFF2-40B4-BE49-F238E27FC236}">
                <a16:creationId xmlns:a16="http://schemas.microsoft.com/office/drawing/2014/main" id="{A4D2AB86-1713-4D3F-8C78-69E368F5B380}"/>
              </a:ext>
            </a:extLst>
          </p:cNvPr>
          <p:cNvSpPr/>
          <p:nvPr/>
        </p:nvSpPr>
        <p:spPr>
          <a:xfrm>
            <a:off x="5753235" y="906515"/>
            <a:ext cx="1325563" cy="1309686"/>
          </a:xfrm>
          <a:prstGeom prst="teardrop">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4" name="Teardrop 63">
            <a:extLst>
              <a:ext uri="{FF2B5EF4-FFF2-40B4-BE49-F238E27FC236}">
                <a16:creationId xmlns:a16="http://schemas.microsoft.com/office/drawing/2014/main" id="{CA6801A3-172C-4E80-B597-AFCBDE48CCB1}"/>
              </a:ext>
            </a:extLst>
          </p:cNvPr>
          <p:cNvSpPr/>
          <p:nvPr/>
        </p:nvSpPr>
        <p:spPr>
          <a:xfrm>
            <a:off x="6265994" y="906515"/>
            <a:ext cx="812800" cy="803275"/>
          </a:xfrm>
          <a:prstGeom prst="teardrop">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5" name="TextBox 94">
            <a:extLst>
              <a:ext uri="{FF2B5EF4-FFF2-40B4-BE49-F238E27FC236}">
                <a16:creationId xmlns:a16="http://schemas.microsoft.com/office/drawing/2014/main" id="{3F6662B0-3CF4-4AC8-B860-B6BE681383E8}"/>
              </a:ext>
            </a:extLst>
          </p:cNvPr>
          <p:cNvSpPr txBox="1">
            <a:spLocks noChangeArrowheads="1"/>
          </p:cNvSpPr>
          <p:nvPr/>
        </p:nvSpPr>
        <p:spPr bwMode="auto">
          <a:xfrm>
            <a:off x="5797684" y="2578150"/>
            <a:ext cx="2643188"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99">
                <a:latin typeface="Britannic Bold" panose="020B0903060703020204" pitchFamily="34" charset="0"/>
              </a:rPr>
              <a:t>MIX AND MATCH SHAPES</a:t>
            </a:r>
          </a:p>
        </p:txBody>
      </p:sp>
      <p:cxnSp>
        <p:nvCxnSpPr>
          <p:cNvPr id="66" name="Straight Connector 65">
            <a:extLst>
              <a:ext uri="{FF2B5EF4-FFF2-40B4-BE49-F238E27FC236}">
                <a16:creationId xmlns:a16="http://schemas.microsoft.com/office/drawing/2014/main" id="{13BCEEFC-0881-474D-926E-DCA8D14DD0D1}"/>
              </a:ext>
            </a:extLst>
          </p:cNvPr>
          <p:cNvCxnSpPr/>
          <p:nvPr/>
        </p:nvCxnSpPr>
        <p:spPr>
          <a:xfrm>
            <a:off x="5894523" y="2975024"/>
            <a:ext cx="36845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7" name="Oval 66">
            <a:extLst>
              <a:ext uri="{FF2B5EF4-FFF2-40B4-BE49-F238E27FC236}">
                <a16:creationId xmlns:a16="http://schemas.microsoft.com/office/drawing/2014/main" id="{AF8B9C91-25E6-42E9-AB57-AA646813A0C0}"/>
              </a:ext>
            </a:extLst>
          </p:cNvPr>
          <p:cNvSpPr/>
          <p:nvPr/>
        </p:nvSpPr>
        <p:spPr>
          <a:xfrm>
            <a:off x="7416935" y="3168700"/>
            <a:ext cx="1311275" cy="1309686"/>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8" name="Oval 67">
            <a:extLst>
              <a:ext uri="{FF2B5EF4-FFF2-40B4-BE49-F238E27FC236}">
                <a16:creationId xmlns:a16="http://schemas.microsoft.com/office/drawing/2014/main" id="{15DC5AED-13B7-487D-8ABF-661C6995480F}"/>
              </a:ext>
            </a:extLst>
          </p:cNvPr>
          <p:cNvSpPr/>
          <p:nvPr/>
        </p:nvSpPr>
        <p:spPr>
          <a:xfrm>
            <a:off x="7494722" y="3260778"/>
            <a:ext cx="1147763" cy="114776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9" name="Oval 68">
            <a:extLst>
              <a:ext uri="{FF2B5EF4-FFF2-40B4-BE49-F238E27FC236}">
                <a16:creationId xmlns:a16="http://schemas.microsoft.com/office/drawing/2014/main" id="{0819F2D2-848C-41B0-BC70-CECDC6B839BF}"/>
              </a:ext>
            </a:extLst>
          </p:cNvPr>
          <p:cNvSpPr/>
          <p:nvPr/>
        </p:nvSpPr>
        <p:spPr>
          <a:xfrm>
            <a:off x="7715381" y="3440162"/>
            <a:ext cx="725488" cy="725488"/>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0" name="L-Shape 69">
            <a:extLst>
              <a:ext uri="{FF2B5EF4-FFF2-40B4-BE49-F238E27FC236}">
                <a16:creationId xmlns:a16="http://schemas.microsoft.com/office/drawing/2014/main" id="{655398ED-CF2D-4E7B-B11F-C64540DA3B94}"/>
              </a:ext>
            </a:extLst>
          </p:cNvPr>
          <p:cNvSpPr/>
          <p:nvPr/>
        </p:nvSpPr>
        <p:spPr>
          <a:xfrm rot="1653810">
            <a:off x="8007485" y="3697337"/>
            <a:ext cx="231777" cy="228600"/>
          </a:xfrm>
          <a:prstGeom prst="corner">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71" name="Straight Connector 70">
            <a:extLst>
              <a:ext uri="{FF2B5EF4-FFF2-40B4-BE49-F238E27FC236}">
                <a16:creationId xmlns:a16="http://schemas.microsoft.com/office/drawing/2014/main" id="{2424F556-CF2E-48D0-869E-ADF335550099}"/>
              </a:ext>
            </a:extLst>
          </p:cNvPr>
          <p:cNvCxnSpPr/>
          <p:nvPr/>
        </p:nvCxnSpPr>
        <p:spPr>
          <a:xfrm flipV="1">
            <a:off x="8101143" y="3552875"/>
            <a:ext cx="1274762" cy="26511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2" name="Diagonal Stripe 71">
            <a:extLst>
              <a:ext uri="{FF2B5EF4-FFF2-40B4-BE49-F238E27FC236}">
                <a16:creationId xmlns:a16="http://schemas.microsoft.com/office/drawing/2014/main" id="{46296C31-08D4-4BE3-BDED-CEB107B868BF}"/>
              </a:ext>
            </a:extLst>
          </p:cNvPr>
          <p:cNvSpPr/>
          <p:nvPr/>
        </p:nvSpPr>
        <p:spPr>
          <a:xfrm rot="4802759">
            <a:off x="9033802" y="3615583"/>
            <a:ext cx="201612"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73" name="Diagonal Stripe 72">
            <a:extLst>
              <a:ext uri="{FF2B5EF4-FFF2-40B4-BE49-F238E27FC236}">
                <a16:creationId xmlns:a16="http://schemas.microsoft.com/office/drawing/2014/main" id="{239207F2-6FAD-4E9A-BBCF-9677C732ADD2}"/>
              </a:ext>
            </a:extLst>
          </p:cNvPr>
          <p:cNvSpPr/>
          <p:nvPr/>
        </p:nvSpPr>
        <p:spPr>
          <a:xfrm rot="4802759">
            <a:off x="9150483" y="3579863"/>
            <a:ext cx="203200"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74" name="Diagonal Stripe 73">
            <a:extLst>
              <a:ext uri="{FF2B5EF4-FFF2-40B4-BE49-F238E27FC236}">
                <a16:creationId xmlns:a16="http://schemas.microsoft.com/office/drawing/2014/main" id="{9B1C300B-A7C8-4FDE-8B4B-FF6232ED3932}"/>
              </a:ext>
            </a:extLst>
          </p:cNvPr>
          <p:cNvSpPr/>
          <p:nvPr/>
        </p:nvSpPr>
        <p:spPr>
          <a:xfrm rot="4802759">
            <a:off x="9274308" y="3548113"/>
            <a:ext cx="203200"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75" name="Diagonal Stripe 74">
            <a:extLst>
              <a:ext uri="{FF2B5EF4-FFF2-40B4-BE49-F238E27FC236}">
                <a16:creationId xmlns:a16="http://schemas.microsoft.com/office/drawing/2014/main" id="{B25037F7-24AE-4A62-BFB2-8DCE85A43F89}"/>
              </a:ext>
            </a:extLst>
          </p:cNvPr>
          <p:cNvSpPr/>
          <p:nvPr/>
        </p:nvSpPr>
        <p:spPr>
          <a:xfrm rot="10010114">
            <a:off x="8991735" y="3400477"/>
            <a:ext cx="201613"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76" name="Diagonal Stripe 75">
            <a:extLst>
              <a:ext uri="{FF2B5EF4-FFF2-40B4-BE49-F238E27FC236}">
                <a16:creationId xmlns:a16="http://schemas.microsoft.com/office/drawing/2014/main" id="{5CACE4EF-3224-4598-A307-1DA936C0810B}"/>
              </a:ext>
            </a:extLst>
          </p:cNvPr>
          <p:cNvSpPr/>
          <p:nvPr/>
        </p:nvSpPr>
        <p:spPr>
          <a:xfrm rot="10010114">
            <a:off x="9112383" y="3371902"/>
            <a:ext cx="203200"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77" name="Diagonal Stripe 76">
            <a:extLst>
              <a:ext uri="{FF2B5EF4-FFF2-40B4-BE49-F238E27FC236}">
                <a16:creationId xmlns:a16="http://schemas.microsoft.com/office/drawing/2014/main" id="{0F22C503-C496-4E79-A99B-3EB64DABBE9A}"/>
              </a:ext>
            </a:extLst>
          </p:cNvPr>
          <p:cNvSpPr/>
          <p:nvPr/>
        </p:nvSpPr>
        <p:spPr>
          <a:xfrm rot="10010114">
            <a:off x="9234623" y="3359201"/>
            <a:ext cx="203200"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chemeClr val="tx1"/>
              </a:solidFill>
            </a:endParaRPr>
          </a:p>
        </p:txBody>
      </p:sp>
      <p:sp>
        <p:nvSpPr>
          <p:cNvPr id="78" name="TextBox 42">
            <a:extLst>
              <a:ext uri="{FF2B5EF4-FFF2-40B4-BE49-F238E27FC236}">
                <a16:creationId xmlns:a16="http://schemas.microsoft.com/office/drawing/2014/main" id="{756CF4C2-4C55-491E-B9C1-790CDBCDF9F2}"/>
              </a:ext>
            </a:extLst>
          </p:cNvPr>
          <p:cNvSpPr txBox="1">
            <a:spLocks noChangeArrowheads="1"/>
          </p:cNvSpPr>
          <p:nvPr/>
        </p:nvSpPr>
        <p:spPr bwMode="auto">
          <a:xfrm>
            <a:off x="5894523" y="3117904"/>
            <a:ext cx="12795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600">
                <a:latin typeface="Britannic Bold" panose="020B0903060703020204" pitchFamily="34" charset="0"/>
              </a:rPr>
              <a:t>OVER</a:t>
            </a:r>
          </a:p>
        </p:txBody>
      </p:sp>
      <p:sp>
        <p:nvSpPr>
          <p:cNvPr id="79" name="TextBox 112">
            <a:extLst>
              <a:ext uri="{FF2B5EF4-FFF2-40B4-BE49-F238E27FC236}">
                <a16:creationId xmlns:a16="http://schemas.microsoft.com/office/drawing/2014/main" id="{66CFBA46-B985-4A63-BB8A-900CEC069EDE}"/>
              </a:ext>
            </a:extLst>
          </p:cNvPr>
          <p:cNvSpPr txBox="1">
            <a:spLocks noChangeArrowheads="1"/>
          </p:cNvSpPr>
          <p:nvPr/>
        </p:nvSpPr>
        <p:spPr bwMode="auto">
          <a:xfrm>
            <a:off x="5894523" y="3537004"/>
            <a:ext cx="1279525" cy="800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4601">
                <a:solidFill>
                  <a:srgbClr val="4BACC6"/>
                </a:solidFill>
                <a:latin typeface="Britannic Bold" panose="020B0903060703020204" pitchFamily="34" charset="0"/>
              </a:rPr>
              <a:t>100</a:t>
            </a:r>
          </a:p>
        </p:txBody>
      </p:sp>
      <p:sp>
        <p:nvSpPr>
          <p:cNvPr id="80" name="TextBox 113">
            <a:extLst>
              <a:ext uri="{FF2B5EF4-FFF2-40B4-BE49-F238E27FC236}">
                <a16:creationId xmlns:a16="http://schemas.microsoft.com/office/drawing/2014/main" id="{BE20C9C0-A9F6-4621-9955-D298A0EF68E2}"/>
              </a:ext>
            </a:extLst>
          </p:cNvPr>
          <p:cNvSpPr txBox="1">
            <a:spLocks noChangeArrowheads="1"/>
          </p:cNvSpPr>
          <p:nvPr/>
        </p:nvSpPr>
        <p:spPr bwMode="auto">
          <a:xfrm>
            <a:off x="5989770" y="4135487"/>
            <a:ext cx="2319338" cy="446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2301">
                <a:latin typeface="Britannic Bold" panose="020B0903060703020204" pitchFamily="34" charset="0"/>
              </a:rPr>
              <a:t>SHAPES</a:t>
            </a:r>
          </a:p>
        </p:txBody>
      </p:sp>
      <p:sp>
        <p:nvSpPr>
          <p:cNvPr id="81" name="TextBox 43">
            <a:extLst>
              <a:ext uri="{FF2B5EF4-FFF2-40B4-BE49-F238E27FC236}">
                <a16:creationId xmlns:a16="http://schemas.microsoft.com/office/drawing/2014/main" id="{A07017CD-C09F-4B5B-8B9F-CB519ACC9BF8}"/>
              </a:ext>
            </a:extLst>
          </p:cNvPr>
          <p:cNvSpPr txBox="1">
            <a:spLocks noChangeArrowheads="1"/>
          </p:cNvSpPr>
          <p:nvPr/>
        </p:nvSpPr>
        <p:spPr bwMode="auto">
          <a:xfrm>
            <a:off x="6008819" y="4476803"/>
            <a:ext cx="3784600" cy="35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701">
                <a:solidFill>
                  <a:srgbClr val="4BACC6"/>
                </a:solidFill>
                <a:latin typeface="Britannic Bold" panose="020B0903060703020204" pitchFamily="34" charset="0"/>
              </a:rPr>
              <a:t>CAN BE USED TO CREATE GRAPHICS</a:t>
            </a:r>
          </a:p>
        </p:txBody>
      </p:sp>
      <p:sp>
        <p:nvSpPr>
          <p:cNvPr id="242" name="TextBox 20">
            <a:extLst>
              <a:ext uri="{FF2B5EF4-FFF2-40B4-BE49-F238E27FC236}">
                <a16:creationId xmlns:a16="http://schemas.microsoft.com/office/drawing/2014/main" id="{30966C95-8133-4C4D-9D7F-D723F8AC1C39}"/>
              </a:ext>
            </a:extLst>
          </p:cNvPr>
          <p:cNvSpPr txBox="1">
            <a:spLocks noChangeArrowheads="1"/>
          </p:cNvSpPr>
          <p:nvPr/>
        </p:nvSpPr>
        <p:spPr bwMode="auto">
          <a:xfrm>
            <a:off x="7285970" y="846740"/>
            <a:ext cx="2662238"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401" dirty="0">
                <a:solidFill>
                  <a:srgbClr val="4BACC6"/>
                </a:solidFill>
                <a:latin typeface="Britannic Bold" panose="020B0903060703020204" pitchFamily="34" charset="0"/>
              </a:rPr>
              <a:t>ALTERNATE THE COLOR</a:t>
            </a:r>
          </a:p>
          <a:p>
            <a:pPr eaLnBrk="1" hangingPunct="1"/>
            <a:r>
              <a:rPr lang="en-US" altLang="en-US" sz="1899" dirty="0">
                <a:latin typeface="Britannic Bold" panose="020B0903060703020204" pitchFamily="34" charset="0"/>
              </a:rPr>
              <a:t>OF YOUR TEXT TO </a:t>
            </a:r>
            <a:r>
              <a:rPr lang="en-US" altLang="en-US" sz="3000" dirty="0">
                <a:solidFill>
                  <a:srgbClr val="4BACC6"/>
                </a:solidFill>
                <a:latin typeface="Britannic Bold" panose="020B0903060703020204" pitchFamily="34" charset="0"/>
              </a:rPr>
              <a:t>EMPHASIZE</a:t>
            </a:r>
          </a:p>
          <a:p>
            <a:pPr eaLnBrk="1" hangingPunct="1"/>
            <a:r>
              <a:rPr lang="en-US" altLang="en-US" dirty="0">
                <a:latin typeface="Britannic Bold" panose="020B0903060703020204" pitchFamily="34" charset="0"/>
              </a:rPr>
              <a:t>CERTAIN DATA</a:t>
            </a:r>
          </a:p>
        </p:txBody>
      </p:sp>
    </p:spTree>
    <p:extLst>
      <p:ext uri="{BB962C8B-B14F-4D97-AF65-F5344CB8AC3E}">
        <p14:creationId xmlns:p14="http://schemas.microsoft.com/office/powerpoint/2010/main" val="1882179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75">
            <a:extLst>
              <a:ext uri="{FF2B5EF4-FFF2-40B4-BE49-F238E27FC236}">
                <a16:creationId xmlns:a16="http://schemas.microsoft.com/office/drawing/2014/main" id="{66464A2F-A53F-4E0C-826C-6C16E31B34CF}"/>
              </a:ext>
            </a:extLst>
          </p:cNvPr>
          <p:cNvSpPr txBox="1">
            <a:spLocks noChangeArrowheads="1"/>
          </p:cNvSpPr>
          <p:nvPr/>
        </p:nvSpPr>
        <p:spPr bwMode="auto">
          <a:xfrm>
            <a:off x="1748563" y="253673"/>
            <a:ext cx="1882775"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99">
                <a:latin typeface="Britannic Bold" panose="020B0903060703020204" pitchFamily="34" charset="0"/>
              </a:rPr>
              <a:t>STATEMENTS</a:t>
            </a:r>
          </a:p>
        </p:txBody>
      </p:sp>
      <p:cxnSp>
        <p:nvCxnSpPr>
          <p:cNvPr id="3" name="Straight Connector 2">
            <a:extLst>
              <a:ext uri="{FF2B5EF4-FFF2-40B4-BE49-F238E27FC236}">
                <a16:creationId xmlns:a16="http://schemas.microsoft.com/office/drawing/2014/main" id="{E58D4AE0-F3CC-4698-B9E4-C05B1F451FF1}"/>
              </a:ext>
            </a:extLst>
          </p:cNvPr>
          <p:cNvCxnSpPr/>
          <p:nvPr/>
        </p:nvCxnSpPr>
        <p:spPr>
          <a:xfrm>
            <a:off x="1818414" y="663248"/>
            <a:ext cx="35448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Heart 3">
            <a:extLst>
              <a:ext uri="{FF2B5EF4-FFF2-40B4-BE49-F238E27FC236}">
                <a16:creationId xmlns:a16="http://schemas.microsoft.com/office/drawing/2014/main" id="{704A946F-D0EA-478D-8247-022D6A72B7D4}"/>
              </a:ext>
            </a:extLst>
          </p:cNvPr>
          <p:cNvSpPr/>
          <p:nvPr/>
        </p:nvSpPr>
        <p:spPr>
          <a:xfrm>
            <a:off x="1818412" y="937888"/>
            <a:ext cx="1146175" cy="984250"/>
          </a:xfrm>
          <a:prstGeom prst="hear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Heart 4">
            <a:extLst>
              <a:ext uri="{FF2B5EF4-FFF2-40B4-BE49-F238E27FC236}">
                <a16:creationId xmlns:a16="http://schemas.microsoft.com/office/drawing/2014/main" id="{9D474D3F-84CB-45DE-A2BD-0ED9C114A313}"/>
              </a:ext>
            </a:extLst>
          </p:cNvPr>
          <p:cNvSpPr/>
          <p:nvPr/>
        </p:nvSpPr>
        <p:spPr>
          <a:xfrm>
            <a:off x="2021609" y="1163312"/>
            <a:ext cx="779462" cy="64452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TextBox 222">
            <a:extLst>
              <a:ext uri="{FF2B5EF4-FFF2-40B4-BE49-F238E27FC236}">
                <a16:creationId xmlns:a16="http://schemas.microsoft.com/office/drawing/2014/main" id="{FADD5B26-8E15-41E7-8D74-0EBB44752758}"/>
              </a:ext>
            </a:extLst>
          </p:cNvPr>
          <p:cNvSpPr txBox="1">
            <a:spLocks noChangeArrowheads="1"/>
          </p:cNvSpPr>
          <p:nvPr/>
        </p:nvSpPr>
        <p:spPr bwMode="auto">
          <a:xfrm>
            <a:off x="3005861" y="977575"/>
            <a:ext cx="2849563" cy="93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899">
                <a:solidFill>
                  <a:srgbClr val="4BACC6"/>
                </a:solidFill>
                <a:latin typeface="Britannic Bold" panose="020B0903060703020204" pitchFamily="34" charset="0"/>
              </a:rPr>
              <a:t>INBOUND MARKETERS</a:t>
            </a:r>
          </a:p>
          <a:p>
            <a:pPr eaLnBrk="1" hangingPunct="1"/>
            <a:r>
              <a:rPr lang="en-US" altLang="en-US" sz="1800">
                <a:latin typeface="Britannic Bold" panose="020B0903060703020204" pitchFamily="34" charset="0"/>
              </a:rPr>
              <a:t>ARE RESPONSIBLE FOR </a:t>
            </a:r>
            <a:r>
              <a:rPr lang="en-US" altLang="en-US" sz="1800">
                <a:solidFill>
                  <a:srgbClr val="4BACC6"/>
                </a:solidFill>
                <a:latin typeface="Britannic Bold" panose="020B0903060703020204" pitchFamily="34" charset="0"/>
              </a:rPr>
              <a:t>FINDING LIFE ON MARS</a:t>
            </a:r>
          </a:p>
        </p:txBody>
      </p:sp>
      <p:sp>
        <p:nvSpPr>
          <p:cNvPr id="7" name="TextBox 179">
            <a:extLst>
              <a:ext uri="{FF2B5EF4-FFF2-40B4-BE49-F238E27FC236}">
                <a16:creationId xmlns:a16="http://schemas.microsoft.com/office/drawing/2014/main" id="{495D1061-1E18-48A7-B17C-529982B608CF}"/>
              </a:ext>
            </a:extLst>
          </p:cNvPr>
          <p:cNvSpPr txBox="1">
            <a:spLocks noChangeArrowheads="1"/>
          </p:cNvSpPr>
          <p:nvPr/>
        </p:nvSpPr>
        <p:spPr bwMode="auto">
          <a:xfrm>
            <a:off x="5818116" y="261612"/>
            <a:ext cx="2643188" cy="338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1599">
                <a:latin typeface="Britannic Bold" panose="020B0903060703020204" pitchFamily="34" charset="0"/>
              </a:rPr>
              <a:t>RANDOM THOUGHTS</a:t>
            </a:r>
          </a:p>
        </p:txBody>
      </p:sp>
      <p:cxnSp>
        <p:nvCxnSpPr>
          <p:cNvPr id="8" name="Straight Connector 7">
            <a:extLst>
              <a:ext uri="{FF2B5EF4-FFF2-40B4-BE49-F238E27FC236}">
                <a16:creationId xmlns:a16="http://schemas.microsoft.com/office/drawing/2014/main" id="{F347CD79-07F1-496A-9231-532EB282DEE2}"/>
              </a:ext>
            </a:extLst>
          </p:cNvPr>
          <p:cNvCxnSpPr/>
          <p:nvPr/>
        </p:nvCxnSpPr>
        <p:spPr>
          <a:xfrm>
            <a:off x="5914957" y="658486"/>
            <a:ext cx="36845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Isosceles Triangle 8">
            <a:extLst>
              <a:ext uri="{FF2B5EF4-FFF2-40B4-BE49-F238E27FC236}">
                <a16:creationId xmlns:a16="http://schemas.microsoft.com/office/drawing/2014/main" id="{987A4DCD-A110-4B0C-9479-E5913DB2ABEA}"/>
              </a:ext>
            </a:extLst>
          </p:cNvPr>
          <p:cNvSpPr/>
          <p:nvPr/>
        </p:nvSpPr>
        <p:spPr>
          <a:xfrm>
            <a:off x="5951467" y="1166488"/>
            <a:ext cx="806450" cy="506412"/>
          </a:xfrm>
          <a:prstGeom prs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Isosceles Triangle 9">
            <a:extLst>
              <a:ext uri="{FF2B5EF4-FFF2-40B4-BE49-F238E27FC236}">
                <a16:creationId xmlns:a16="http://schemas.microsoft.com/office/drawing/2014/main" id="{F03167D4-1D63-46CA-BD8B-F2F7DBC8D176}"/>
              </a:ext>
            </a:extLst>
          </p:cNvPr>
          <p:cNvSpPr/>
          <p:nvPr/>
        </p:nvSpPr>
        <p:spPr>
          <a:xfrm>
            <a:off x="6276905" y="1007741"/>
            <a:ext cx="1233489" cy="657225"/>
          </a:xfrm>
          <a:prstGeom prst="triangle">
            <a:avLst>
              <a:gd name="adj" fmla="val 54349"/>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1" name="Frame 10">
            <a:extLst>
              <a:ext uri="{FF2B5EF4-FFF2-40B4-BE49-F238E27FC236}">
                <a16:creationId xmlns:a16="http://schemas.microsoft.com/office/drawing/2014/main" id="{A95BEBAC-7CBD-4470-B173-565F515C21A6}"/>
              </a:ext>
            </a:extLst>
          </p:cNvPr>
          <p:cNvSpPr/>
          <p:nvPr/>
        </p:nvSpPr>
        <p:spPr>
          <a:xfrm>
            <a:off x="5914952" y="825179"/>
            <a:ext cx="1595438" cy="936625"/>
          </a:xfrm>
          <a:prstGeom prst="fram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solidFill>
                <a:srgbClr val="1CDFFD"/>
              </a:solidFill>
            </a:endParaRPr>
          </a:p>
        </p:txBody>
      </p:sp>
      <p:sp>
        <p:nvSpPr>
          <p:cNvPr id="12" name="TextBox 12">
            <a:extLst>
              <a:ext uri="{FF2B5EF4-FFF2-40B4-BE49-F238E27FC236}">
                <a16:creationId xmlns:a16="http://schemas.microsoft.com/office/drawing/2014/main" id="{9DA1CBF1-9B4F-42C8-84E4-4A70B7A42AE1}"/>
              </a:ext>
            </a:extLst>
          </p:cNvPr>
          <p:cNvSpPr txBox="1">
            <a:spLocks noChangeArrowheads="1"/>
          </p:cNvSpPr>
          <p:nvPr/>
        </p:nvSpPr>
        <p:spPr bwMode="auto">
          <a:xfrm>
            <a:off x="7819953" y="799778"/>
            <a:ext cx="2178050" cy="984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2798">
                <a:solidFill>
                  <a:srgbClr val="4BACC6"/>
                </a:solidFill>
                <a:latin typeface="Britannic Bold" panose="020B0903060703020204" pitchFamily="34" charset="0"/>
              </a:rPr>
              <a:t>YOU CAN’</a:t>
            </a:r>
            <a:r>
              <a:rPr lang="en-US" altLang="ja-JP" sz="2798">
                <a:solidFill>
                  <a:srgbClr val="4BACC6"/>
                </a:solidFill>
                <a:latin typeface="Britannic Bold" panose="020B0903060703020204" pitchFamily="34" charset="0"/>
              </a:rPr>
              <a:t>T</a:t>
            </a:r>
          </a:p>
          <a:p>
            <a:pPr eaLnBrk="1" hangingPunct="1"/>
            <a:r>
              <a:rPr lang="en-US" altLang="en-US" sz="1599">
                <a:latin typeface="Britannic Bold" panose="020B0903060703020204" pitchFamily="34" charset="0"/>
              </a:rPr>
              <a:t>CATCH APPLES BY</a:t>
            </a:r>
          </a:p>
          <a:p>
            <a:pPr eaLnBrk="1" hangingPunct="1"/>
            <a:r>
              <a:rPr lang="en-US" altLang="en-US" sz="1401">
                <a:solidFill>
                  <a:srgbClr val="4BACC6"/>
                </a:solidFill>
                <a:latin typeface="Britannic Bold" panose="020B0903060703020204" pitchFamily="34" charset="0"/>
              </a:rPr>
              <a:t>THROWING ORANGES</a:t>
            </a:r>
          </a:p>
        </p:txBody>
      </p:sp>
      <p:sp>
        <p:nvSpPr>
          <p:cNvPr id="13" name="5-Point Star 25">
            <a:extLst>
              <a:ext uri="{FF2B5EF4-FFF2-40B4-BE49-F238E27FC236}">
                <a16:creationId xmlns:a16="http://schemas.microsoft.com/office/drawing/2014/main" id="{523B8104-79F8-4AB6-9FB9-71EB76047B73}"/>
              </a:ext>
            </a:extLst>
          </p:cNvPr>
          <p:cNvSpPr/>
          <p:nvPr/>
        </p:nvSpPr>
        <p:spPr>
          <a:xfrm>
            <a:off x="3142396" y="2682550"/>
            <a:ext cx="1668462" cy="1668462"/>
          </a:xfrm>
          <a:prstGeom prst="star5">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TextBox 227">
            <a:extLst>
              <a:ext uri="{FF2B5EF4-FFF2-40B4-BE49-F238E27FC236}">
                <a16:creationId xmlns:a16="http://schemas.microsoft.com/office/drawing/2014/main" id="{1A2C2D36-44D6-4672-8426-388E0C1C5083}"/>
              </a:ext>
            </a:extLst>
          </p:cNvPr>
          <p:cNvSpPr txBox="1">
            <a:spLocks noChangeArrowheads="1"/>
          </p:cNvSpPr>
          <p:nvPr/>
        </p:nvSpPr>
        <p:spPr bwMode="auto">
          <a:xfrm>
            <a:off x="5458560" y="2357112"/>
            <a:ext cx="25177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9600">
                <a:latin typeface="Britannic Bold" panose="020B0903060703020204" pitchFamily="34" charset="0"/>
              </a:rPr>
              <a:t>400</a:t>
            </a:r>
          </a:p>
        </p:txBody>
      </p:sp>
      <p:sp>
        <p:nvSpPr>
          <p:cNvPr id="15" name="TextBox 228">
            <a:extLst>
              <a:ext uri="{FF2B5EF4-FFF2-40B4-BE49-F238E27FC236}">
                <a16:creationId xmlns:a16="http://schemas.microsoft.com/office/drawing/2014/main" id="{CB83217D-38BD-4A3B-81A7-CFED1EF262A0}"/>
              </a:ext>
            </a:extLst>
          </p:cNvPr>
          <p:cNvSpPr txBox="1">
            <a:spLocks noChangeArrowheads="1"/>
          </p:cNvSpPr>
          <p:nvPr/>
        </p:nvSpPr>
        <p:spPr bwMode="auto">
          <a:xfrm>
            <a:off x="5507770" y="3593775"/>
            <a:ext cx="2771776" cy="815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2601">
                <a:solidFill>
                  <a:srgbClr val="4BACC6"/>
                </a:solidFill>
                <a:latin typeface="Britannic Bold" panose="020B0903060703020204" pitchFamily="34" charset="0"/>
              </a:rPr>
              <a:t>BILLION STARS</a:t>
            </a:r>
          </a:p>
          <a:p>
            <a:pPr eaLnBrk="1" hangingPunct="1"/>
            <a:r>
              <a:rPr lang="en-US" altLang="en-US" sz="2100">
                <a:latin typeface="Britannic Bold" panose="020B0903060703020204" pitchFamily="34" charset="0"/>
              </a:rPr>
              <a:t>IN THE MILKY WAY</a:t>
            </a:r>
          </a:p>
        </p:txBody>
      </p:sp>
      <p:sp>
        <p:nvSpPr>
          <p:cNvPr id="16" name="TextBox 229">
            <a:extLst>
              <a:ext uri="{FF2B5EF4-FFF2-40B4-BE49-F238E27FC236}">
                <a16:creationId xmlns:a16="http://schemas.microsoft.com/office/drawing/2014/main" id="{78CDF5EB-20F0-449B-BE25-1D321109E1F4}"/>
              </a:ext>
            </a:extLst>
          </p:cNvPr>
          <p:cNvSpPr txBox="1">
            <a:spLocks noChangeArrowheads="1"/>
          </p:cNvSpPr>
          <p:nvPr/>
        </p:nvSpPr>
        <p:spPr bwMode="auto">
          <a:xfrm>
            <a:off x="1835887" y="4768525"/>
            <a:ext cx="7770813"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1800">
                <a:latin typeface="Britannic Bold" panose="020B0903060703020204" pitchFamily="34" charset="0"/>
              </a:rPr>
              <a:t>You’</a:t>
            </a:r>
            <a:r>
              <a:rPr lang="en-US" altLang="ja-JP" sz="1800">
                <a:latin typeface="Britannic Bold" panose="020B0903060703020204" pitchFamily="34" charset="0"/>
              </a:rPr>
              <a:t>ll notice that this infographic was created entirely from basic shapes and alternating font sizes. By focusing your design on two simple aspects, you can accomplish an intricate outcome. For an infographic of this</a:t>
            </a:r>
          </a:p>
          <a:p>
            <a:pPr algn="ctr" eaLnBrk="1" hangingPunct="1"/>
            <a:r>
              <a:rPr lang="en-US" altLang="ja-JP" sz="1800">
                <a:latin typeface="Britannic Bold" panose="020B0903060703020204" pitchFamily="34" charset="0"/>
              </a:rPr>
              <a:t> style, I would suggest using no more than three colors and stick </a:t>
            </a:r>
          </a:p>
          <a:p>
            <a:pPr algn="ctr" eaLnBrk="1" hangingPunct="1"/>
            <a:r>
              <a:rPr lang="en-US" altLang="ja-JP" sz="1800">
                <a:latin typeface="Britannic Bold" panose="020B0903060703020204" pitchFamily="34" charset="0"/>
              </a:rPr>
              <a:t>to one font to make things simpler. </a:t>
            </a:r>
            <a:endParaRPr lang="en-US" altLang="en-US" sz="1800">
              <a:latin typeface="Britannic Bold" panose="020B0903060703020204" pitchFamily="34" charset="0"/>
            </a:endParaRPr>
          </a:p>
        </p:txBody>
      </p:sp>
      <p:cxnSp>
        <p:nvCxnSpPr>
          <p:cNvPr id="17" name="Straight Connector 16">
            <a:extLst>
              <a:ext uri="{FF2B5EF4-FFF2-40B4-BE49-F238E27FC236}">
                <a16:creationId xmlns:a16="http://schemas.microsoft.com/office/drawing/2014/main" id="{35A754FB-9FF4-4B1F-8FDD-E49ED34D7839}"/>
              </a:ext>
            </a:extLst>
          </p:cNvPr>
          <p:cNvCxnSpPr/>
          <p:nvPr/>
        </p:nvCxnSpPr>
        <p:spPr>
          <a:xfrm>
            <a:off x="1781909" y="2215822"/>
            <a:ext cx="7916863" cy="0"/>
          </a:xfrm>
          <a:prstGeom prst="line">
            <a:avLst/>
          </a:prstGeom>
          <a:ln>
            <a:solidFill>
              <a:srgbClr val="4BACC6"/>
            </a:solidFill>
          </a:ln>
        </p:spPr>
        <p:style>
          <a:lnRef idx="1">
            <a:schemeClr val="accent5"/>
          </a:lnRef>
          <a:fillRef idx="0">
            <a:schemeClr val="accent5"/>
          </a:fillRef>
          <a:effectRef idx="0">
            <a:schemeClr val="accent5"/>
          </a:effectRef>
          <a:fontRef idx="minor">
            <a:schemeClr val="tx1"/>
          </a:fontRef>
        </p:style>
      </p:cxnSp>
      <p:cxnSp>
        <p:nvCxnSpPr>
          <p:cNvPr id="18" name="Straight Connector 17">
            <a:extLst>
              <a:ext uri="{FF2B5EF4-FFF2-40B4-BE49-F238E27FC236}">
                <a16:creationId xmlns:a16="http://schemas.microsoft.com/office/drawing/2014/main" id="{858CAD55-14A8-4B6D-BFD5-F394EDD0DA3E}"/>
              </a:ext>
            </a:extLst>
          </p:cNvPr>
          <p:cNvCxnSpPr/>
          <p:nvPr/>
        </p:nvCxnSpPr>
        <p:spPr>
          <a:xfrm>
            <a:off x="1810485" y="2114221"/>
            <a:ext cx="7872413" cy="0"/>
          </a:xfrm>
          <a:prstGeom prst="line">
            <a:avLst/>
          </a:prstGeom>
          <a:ln>
            <a:solidFill>
              <a:srgbClr val="4BACC6"/>
            </a:solidFill>
          </a:ln>
        </p:spPr>
        <p:style>
          <a:lnRef idx="1">
            <a:schemeClr val="accent5"/>
          </a:lnRef>
          <a:fillRef idx="0">
            <a:schemeClr val="accent5"/>
          </a:fillRef>
          <a:effectRef idx="0">
            <a:schemeClr val="accent5"/>
          </a:effectRef>
          <a:fontRef idx="minor">
            <a:schemeClr val="tx1"/>
          </a:fontRef>
        </p:style>
      </p:cxnSp>
      <p:cxnSp>
        <p:nvCxnSpPr>
          <p:cNvPr id="19" name="Straight Connector 18">
            <a:extLst>
              <a:ext uri="{FF2B5EF4-FFF2-40B4-BE49-F238E27FC236}">
                <a16:creationId xmlns:a16="http://schemas.microsoft.com/office/drawing/2014/main" id="{3A77F7AB-9D63-494A-891A-8A7876ABA4DA}"/>
              </a:ext>
            </a:extLst>
          </p:cNvPr>
          <p:cNvCxnSpPr/>
          <p:nvPr/>
        </p:nvCxnSpPr>
        <p:spPr>
          <a:xfrm>
            <a:off x="1835874" y="6560256"/>
            <a:ext cx="7916863" cy="0"/>
          </a:xfrm>
          <a:prstGeom prst="line">
            <a:avLst/>
          </a:prstGeom>
          <a:ln>
            <a:solidFill>
              <a:srgbClr val="4BACC6"/>
            </a:solidFill>
          </a:ln>
        </p:spPr>
        <p:style>
          <a:lnRef idx="1">
            <a:schemeClr val="accent5"/>
          </a:lnRef>
          <a:fillRef idx="0">
            <a:schemeClr val="accent5"/>
          </a:fillRef>
          <a:effectRef idx="0">
            <a:schemeClr val="accent5"/>
          </a:effectRef>
          <a:fontRef idx="minor">
            <a:schemeClr val="tx1"/>
          </a:fontRef>
        </p:style>
      </p:cxnSp>
      <p:cxnSp>
        <p:nvCxnSpPr>
          <p:cNvPr id="20" name="Straight Connector 19">
            <a:extLst>
              <a:ext uri="{FF2B5EF4-FFF2-40B4-BE49-F238E27FC236}">
                <a16:creationId xmlns:a16="http://schemas.microsoft.com/office/drawing/2014/main" id="{5282F60C-E5C3-468A-8A42-3B72D684BF42}"/>
              </a:ext>
            </a:extLst>
          </p:cNvPr>
          <p:cNvCxnSpPr/>
          <p:nvPr/>
        </p:nvCxnSpPr>
        <p:spPr>
          <a:xfrm>
            <a:off x="1864449" y="6458656"/>
            <a:ext cx="7872413" cy="0"/>
          </a:xfrm>
          <a:prstGeom prst="line">
            <a:avLst/>
          </a:prstGeom>
          <a:ln>
            <a:solidFill>
              <a:srgbClr val="4BACC6"/>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715900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515</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MS PGothic</vt:lpstr>
      <vt:lpstr>Arial</vt:lpstr>
      <vt:lpstr>Britannic Bold</vt:lpstr>
      <vt:lpstr>Calibri</vt:lpstr>
      <vt:lpstr>Calibri Light</vt:lpstr>
      <vt:lpstr>Georgia</vt:lpstr>
      <vt:lpstr>Lucida Sans Unicode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Mulrine</dc:creator>
  <cp:lastModifiedBy>Kathleen Mulrine</cp:lastModifiedBy>
  <cp:revision>5</cp:revision>
  <dcterms:created xsi:type="dcterms:W3CDTF">2017-11-12T16:16:23Z</dcterms:created>
  <dcterms:modified xsi:type="dcterms:W3CDTF">2017-11-12T17:19:12Z</dcterms:modified>
</cp:coreProperties>
</file>