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6" r:id="rId2"/>
    <p:sldId id="269" r:id="rId3"/>
  </p:sldIdLst>
  <p:sldSz cx="9144000" cy="27432000"/>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2EA"/>
    <a:srgbClr val="454E5C"/>
    <a:srgbClr val="FCE8C4"/>
    <a:srgbClr val="3E2735"/>
    <a:srgbClr val="D7796B"/>
    <a:srgbClr val="D3F255"/>
    <a:srgbClr val="301A08"/>
    <a:srgbClr val="ADC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360" y="-13696"/>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22C6B4-EC05-4AA6-80BA-2DF8DA0076AD}" type="datetimeFigureOut">
              <a:rPr lang="en-US" altLang="en-US"/>
              <a:pPr/>
              <a:t>11/12/2017</a:t>
            </a:fld>
            <a:endParaRPr lang="en-US" alt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6062F24-CE71-4BDA-B6D4-839D86518280}" type="slidenum">
              <a:rPr lang="en-US" altLang="en-US"/>
              <a:pPr/>
              <a:t>‹#›</a:t>
            </a:fld>
            <a:endParaRPr lang="en-US" altLang="en-US"/>
          </a:p>
        </p:txBody>
      </p:sp>
    </p:spTree>
    <p:extLst>
      <p:ext uri="{BB962C8B-B14F-4D97-AF65-F5344CB8AC3E}">
        <p14:creationId xmlns:p14="http://schemas.microsoft.com/office/powerpoint/2010/main" val="31535238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fld id="{B1112F8F-1076-4DB6-9D3E-0CA1CB9AFD85}" type="slidenum">
              <a:rPr lang="en-US" altLang="en-US" sz="1200"/>
              <a:pPr eaLnBrk="1" hangingPunct="1"/>
              <a:t>1</a:t>
            </a:fld>
            <a:endParaRPr lang="en-US" altLang="en-US" sz="1200"/>
          </a:p>
        </p:txBody>
      </p:sp>
    </p:spTree>
    <p:extLst>
      <p:ext uri="{BB962C8B-B14F-4D97-AF65-F5344CB8AC3E}">
        <p14:creationId xmlns:p14="http://schemas.microsoft.com/office/powerpoint/2010/main" val="422490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a:t>Click to edit Master title style</a:t>
            </a:r>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CAD141C-644D-4A22-B3F5-C21B4E7F5B3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6976DE6-A98E-42BE-97EF-4C980757AAA4}" type="slidenum">
              <a:rPr lang="en-US" altLang="en-US"/>
              <a:pPr/>
              <a:t>‹#›</a:t>
            </a:fld>
            <a:endParaRPr lang="en-US" altLang="en-US"/>
          </a:p>
        </p:txBody>
      </p:sp>
    </p:spTree>
    <p:extLst>
      <p:ext uri="{BB962C8B-B14F-4D97-AF65-F5344CB8AC3E}">
        <p14:creationId xmlns:p14="http://schemas.microsoft.com/office/powerpoint/2010/main" val="19730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FF0A1EB-D6E1-414A-A8DF-B3D75FDA73C5}"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31054D4-F5D3-46F0-AE2A-D62F2E047B29}" type="slidenum">
              <a:rPr lang="en-US" altLang="en-US"/>
              <a:pPr/>
              <a:t>‹#›</a:t>
            </a:fld>
            <a:endParaRPr lang="en-US" altLang="en-US"/>
          </a:p>
        </p:txBody>
      </p:sp>
    </p:spTree>
    <p:extLst>
      <p:ext uri="{BB962C8B-B14F-4D97-AF65-F5344CB8AC3E}">
        <p14:creationId xmlns:p14="http://schemas.microsoft.com/office/powerpoint/2010/main" val="117025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F8A5BEA-029F-401B-A469-06A2C530B9D8}"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03681C-DB36-4C65-AAF4-01D474175821}" type="slidenum">
              <a:rPr lang="en-US" altLang="en-US"/>
              <a:pPr/>
              <a:t>‹#›</a:t>
            </a:fld>
            <a:endParaRPr lang="en-US" altLang="en-US"/>
          </a:p>
        </p:txBody>
      </p:sp>
    </p:spTree>
    <p:extLst>
      <p:ext uri="{BB962C8B-B14F-4D97-AF65-F5344CB8AC3E}">
        <p14:creationId xmlns:p14="http://schemas.microsoft.com/office/powerpoint/2010/main" val="1438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F6ABE5B-3262-4259-A236-C364A39DAAAB}"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151B07-9351-4CF4-B4A4-47A0FE4E1D0B}" type="slidenum">
              <a:rPr lang="en-US" altLang="en-US"/>
              <a:pPr/>
              <a:t>‹#›</a:t>
            </a:fld>
            <a:endParaRPr lang="en-US" altLang="en-US"/>
          </a:p>
        </p:txBody>
      </p:sp>
    </p:spTree>
    <p:extLst>
      <p:ext uri="{BB962C8B-B14F-4D97-AF65-F5344CB8AC3E}">
        <p14:creationId xmlns:p14="http://schemas.microsoft.com/office/powerpoint/2010/main" val="290215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904406-624E-4937-AA36-B5C7052D2C0D}" type="datetimeFigureOut">
              <a:rPr lang="en-US" altLang="en-US"/>
              <a:pPr/>
              <a:t>11/12/2017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FA8FF0-5AEC-4D66-BF64-1D94339D92DF}" type="slidenum">
              <a:rPr lang="en-US" altLang="en-US"/>
              <a:pPr/>
              <a:t>‹#›</a:t>
            </a:fld>
            <a:endParaRPr lang="en-US" altLang="en-US"/>
          </a:p>
        </p:txBody>
      </p:sp>
    </p:spTree>
    <p:extLst>
      <p:ext uri="{BB962C8B-B14F-4D97-AF65-F5344CB8AC3E}">
        <p14:creationId xmlns:p14="http://schemas.microsoft.com/office/powerpoint/2010/main" val="323960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74C12472-E209-4D2A-A478-684E541CA8A5}"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C4968F-3710-4B9C-9DA5-7A66D6EB2D0F}" type="slidenum">
              <a:rPr lang="en-US" altLang="en-US"/>
              <a:pPr/>
              <a:t>‹#›</a:t>
            </a:fld>
            <a:endParaRPr lang="en-US" altLang="en-US"/>
          </a:p>
        </p:txBody>
      </p:sp>
    </p:spTree>
    <p:extLst>
      <p:ext uri="{BB962C8B-B14F-4D97-AF65-F5344CB8AC3E}">
        <p14:creationId xmlns:p14="http://schemas.microsoft.com/office/powerpoint/2010/main" val="32027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E59BF7E7-16F0-4A9D-9662-51731AFF8B38}" type="datetimeFigureOut">
              <a:rPr lang="en-US" altLang="en-US"/>
              <a:pPr/>
              <a:t>11/12/2017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C34CF22-74B4-4677-9880-A47F24A06CCD}" type="slidenum">
              <a:rPr lang="en-US" altLang="en-US"/>
              <a:pPr/>
              <a:t>‹#›</a:t>
            </a:fld>
            <a:endParaRPr lang="en-US" altLang="en-US"/>
          </a:p>
        </p:txBody>
      </p:sp>
    </p:spTree>
    <p:extLst>
      <p:ext uri="{BB962C8B-B14F-4D97-AF65-F5344CB8AC3E}">
        <p14:creationId xmlns:p14="http://schemas.microsoft.com/office/powerpoint/2010/main" val="336148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3647490-7B08-4F65-8289-926A6226528D}" type="datetimeFigureOut">
              <a:rPr lang="en-US" altLang="en-US"/>
              <a:pPr/>
              <a:t>11/12/2017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A84672B-03EA-4040-8A33-F72AAEA1BF83}" type="slidenum">
              <a:rPr lang="en-US" altLang="en-US"/>
              <a:pPr/>
              <a:t>‹#›</a:t>
            </a:fld>
            <a:endParaRPr lang="en-US" altLang="en-US"/>
          </a:p>
        </p:txBody>
      </p:sp>
    </p:spTree>
    <p:extLst>
      <p:ext uri="{BB962C8B-B14F-4D97-AF65-F5344CB8AC3E}">
        <p14:creationId xmlns:p14="http://schemas.microsoft.com/office/powerpoint/2010/main" val="22437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79054D-6D47-4257-AA7D-9CAB46538FB6}" type="datetimeFigureOut">
              <a:rPr lang="en-US" altLang="en-US"/>
              <a:pPr/>
              <a:t>11/12/2017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69DFC5F-4D29-4D61-84CE-21D3844737D9}" type="slidenum">
              <a:rPr lang="en-US" altLang="en-US"/>
              <a:pPr/>
              <a:t>‹#›</a:t>
            </a:fld>
            <a:endParaRPr lang="en-US" altLang="en-US"/>
          </a:p>
        </p:txBody>
      </p:sp>
    </p:spTree>
    <p:extLst>
      <p:ext uri="{BB962C8B-B14F-4D97-AF65-F5344CB8AC3E}">
        <p14:creationId xmlns:p14="http://schemas.microsoft.com/office/powerpoint/2010/main" val="173233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EDDF6D1-0E2B-4F1E-9E29-52613236C73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67F3021-35C5-4CF3-B53E-BAFC70E53E85}" type="slidenum">
              <a:rPr lang="en-US" altLang="en-US"/>
              <a:pPr/>
              <a:t>‹#›</a:t>
            </a:fld>
            <a:endParaRPr lang="en-US" altLang="en-US"/>
          </a:p>
        </p:txBody>
      </p:sp>
    </p:spTree>
    <p:extLst>
      <p:ext uri="{BB962C8B-B14F-4D97-AF65-F5344CB8AC3E}">
        <p14:creationId xmlns:p14="http://schemas.microsoft.com/office/powerpoint/2010/main" val="52886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81C558B-6C05-42EC-B648-886F5C5B4DC0}" type="datetimeFigureOut">
              <a:rPr lang="en-US" altLang="en-US"/>
              <a:pPr/>
              <a:t>11/12/2017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3B0E664-9ACC-43A7-BA11-30F3621EEDFB}" type="slidenum">
              <a:rPr lang="en-US" altLang="en-US"/>
              <a:pPr/>
              <a:t>‹#›</a:t>
            </a:fld>
            <a:endParaRPr lang="en-US" altLang="en-US"/>
          </a:p>
        </p:txBody>
      </p:sp>
    </p:spTree>
    <p:extLst>
      <p:ext uri="{BB962C8B-B14F-4D97-AF65-F5344CB8AC3E}">
        <p14:creationId xmlns:p14="http://schemas.microsoft.com/office/powerpoint/2010/main" val="113684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panose="020B0604020202020204" pitchFamily="34" charset="0"/>
              </a:defRPr>
            </a:lvl1pPr>
          </a:lstStyle>
          <a:p>
            <a:fld id="{27504049-F7B6-4F9E-AC73-9F8B28B51649}" type="datetimeFigureOut">
              <a:rPr lang="en-US" altLang="en-US"/>
              <a:pPr/>
              <a:t>11/12/2017</a:t>
            </a:fld>
            <a:endParaRPr lang="en-US" alt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anose="020B0604020202020204" pitchFamily="34" charset="0"/>
              </a:defRPr>
            </a:lvl1pPr>
          </a:lstStyle>
          <a:p>
            <a:fld id="{1EAEF313-9F95-48A1-81D3-FBE1E354A51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738" y="1158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 name="Rectangle 5"/>
          <p:cNvSpPr>
            <a:spLocks noChangeArrowheads="1"/>
          </p:cNvSpPr>
          <p:nvPr/>
        </p:nvSpPr>
        <p:spPr bwMode="auto">
          <a:xfrm>
            <a:off x="568325" y="352425"/>
            <a:ext cx="1431925"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p:cNvSpPr>
            <a:spLocks noChangeArrowheads="1"/>
          </p:cNvSpPr>
          <p:nvPr/>
        </p:nvSpPr>
        <p:spPr bwMode="auto">
          <a:xfrm>
            <a:off x="568325" y="15001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p:cNvSpPr>
            <a:spLocks noChangeArrowheads="1"/>
          </p:cNvSpPr>
          <p:nvPr/>
        </p:nvSpPr>
        <p:spPr bwMode="auto">
          <a:xfrm>
            <a:off x="568325" y="263842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Rectangle 8"/>
          <p:cNvSpPr>
            <a:spLocks noChangeArrowheads="1"/>
          </p:cNvSpPr>
          <p:nvPr/>
        </p:nvSpPr>
        <p:spPr bwMode="auto">
          <a:xfrm>
            <a:off x="568325" y="3813175"/>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0" name="Rectangle 9"/>
          <p:cNvSpPr>
            <a:spLocks noChangeArrowheads="1"/>
          </p:cNvSpPr>
          <p:nvPr/>
        </p:nvSpPr>
        <p:spPr bwMode="auto">
          <a:xfrm>
            <a:off x="2701925" y="352425"/>
            <a:ext cx="5762625" cy="4360863"/>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1" name="Rectangle 10"/>
          <p:cNvSpPr>
            <a:spLocks noChangeArrowheads="1"/>
          </p:cNvSpPr>
          <p:nvPr/>
        </p:nvSpPr>
        <p:spPr bwMode="auto">
          <a:xfrm>
            <a:off x="312738" y="50530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2" name="Quad Arrow 11"/>
          <p:cNvSpPr/>
          <p:nvPr/>
        </p:nvSpPr>
        <p:spPr>
          <a:xfrm>
            <a:off x="8385175" y="51038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ounded Rectangle 12"/>
          <p:cNvSpPr/>
          <p:nvPr/>
        </p:nvSpPr>
        <p:spPr>
          <a:xfrm>
            <a:off x="6184901" y="523682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Oval 13"/>
          <p:cNvSpPr/>
          <p:nvPr/>
        </p:nvSpPr>
        <p:spPr>
          <a:xfrm>
            <a:off x="6337300" y="51736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Oval 14"/>
          <p:cNvSpPr/>
          <p:nvPr/>
        </p:nvSpPr>
        <p:spPr>
          <a:xfrm>
            <a:off x="6400800" y="52228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ectangle 15"/>
          <p:cNvSpPr/>
          <p:nvPr/>
        </p:nvSpPr>
        <p:spPr>
          <a:xfrm>
            <a:off x="568325"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p:cNvSpPr/>
          <p:nvPr/>
        </p:nvSpPr>
        <p:spPr>
          <a:xfrm>
            <a:off x="804863"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p:cNvSpPr/>
          <p:nvPr/>
        </p:nvSpPr>
        <p:spPr>
          <a:xfrm>
            <a:off x="1047750" y="51530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9" name="Rounded Rectangle 18"/>
          <p:cNvSpPr>
            <a:spLocks noChangeArrowheads="1"/>
          </p:cNvSpPr>
          <p:nvPr/>
        </p:nvSpPr>
        <p:spPr bwMode="auto">
          <a:xfrm>
            <a:off x="2241550" y="3524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ounded Rectangle 19"/>
          <p:cNvSpPr/>
          <p:nvPr/>
        </p:nvSpPr>
        <p:spPr>
          <a:xfrm>
            <a:off x="2298700" y="4032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8" name="Rectangle 217"/>
          <p:cNvSpPr/>
          <p:nvPr/>
        </p:nvSpPr>
        <p:spPr>
          <a:xfrm>
            <a:off x="312738" y="55689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19" name="Rectangle 218"/>
          <p:cNvSpPr>
            <a:spLocks noChangeArrowheads="1"/>
          </p:cNvSpPr>
          <p:nvPr/>
        </p:nvSpPr>
        <p:spPr bwMode="auto">
          <a:xfrm>
            <a:off x="568325" y="5805488"/>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0" name="Rectangle 219"/>
          <p:cNvSpPr>
            <a:spLocks noChangeArrowheads="1"/>
          </p:cNvSpPr>
          <p:nvPr/>
        </p:nvSpPr>
        <p:spPr bwMode="auto">
          <a:xfrm>
            <a:off x="568325" y="6953250"/>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1" name="Rectangle 220"/>
          <p:cNvSpPr>
            <a:spLocks noChangeArrowheads="1"/>
          </p:cNvSpPr>
          <p:nvPr/>
        </p:nvSpPr>
        <p:spPr bwMode="auto">
          <a:xfrm>
            <a:off x="568325" y="8091488"/>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2" name="Rectangle 221"/>
          <p:cNvSpPr>
            <a:spLocks noChangeArrowheads="1"/>
          </p:cNvSpPr>
          <p:nvPr/>
        </p:nvSpPr>
        <p:spPr bwMode="auto">
          <a:xfrm>
            <a:off x="568325" y="926623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3" name="Rectangle 222"/>
          <p:cNvSpPr>
            <a:spLocks noChangeArrowheads="1"/>
          </p:cNvSpPr>
          <p:nvPr/>
        </p:nvSpPr>
        <p:spPr bwMode="auto">
          <a:xfrm>
            <a:off x="2701925" y="5805488"/>
            <a:ext cx="5762625" cy="4360862"/>
          </a:xfrm>
          <a:prstGeom prst="rect">
            <a:avLst/>
          </a:prstGeom>
          <a:solidFill>
            <a:srgbClr val="8D5876"/>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4" name="Rectangle 223"/>
          <p:cNvSpPr>
            <a:spLocks noChangeArrowheads="1"/>
          </p:cNvSpPr>
          <p:nvPr/>
        </p:nvSpPr>
        <p:spPr bwMode="auto">
          <a:xfrm>
            <a:off x="312738" y="105060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25" name="Quad Arrow 224"/>
          <p:cNvSpPr/>
          <p:nvPr/>
        </p:nvSpPr>
        <p:spPr>
          <a:xfrm>
            <a:off x="8385175" y="105568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6" name="Rounded Rectangle 225"/>
          <p:cNvSpPr/>
          <p:nvPr/>
        </p:nvSpPr>
        <p:spPr>
          <a:xfrm>
            <a:off x="6184901" y="1068876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7" name="Oval 226"/>
          <p:cNvSpPr/>
          <p:nvPr/>
        </p:nvSpPr>
        <p:spPr>
          <a:xfrm>
            <a:off x="6337300" y="106267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8" name="Oval 227"/>
          <p:cNvSpPr/>
          <p:nvPr/>
        </p:nvSpPr>
        <p:spPr>
          <a:xfrm>
            <a:off x="6400800" y="106759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29" name="Rectangle 228"/>
          <p:cNvSpPr/>
          <p:nvPr/>
        </p:nvSpPr>
        <p:spPr>
          <a:xfrm>
            <a:off x="568325"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0" name="Rectangle 229"/>
          <p:cNvSpPr/>
          <p:nvPr/>
        </p:nvSpPr>
        <p:spPr>
          <a:xfrm>
            <a:off x="804863"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1" name="Rectangle 230"/>
          <p:cNvSpPr/>
          <p:nvPr/>
        </p:nvSpPr>
        <p:spPr>
          <a:xfrm>
            <a:off x="1047750" y="106060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2" name="Rounded Rectangle 231"/>
          <p:cNvSpPr>
            <a:spLocks noChangeArrowheads="1"/>
          </p:cNvSpPr>
          <p:nvPr/>
        </p:nvSpPr>
        <p:spPr bwMode="auto">
          <a:xfrm>
            <a:off x="2241550" y="58054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3" name="Rounded Rectangle 232"/>
          <p:cNvSpPr/>
          <p:nvPr/>
        </p:nvSpPr>
        <p:spPr>
          <a:xfrm>
            <a:off x="2298700" y="58562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5" name="Rectangle 234"/>
          <p:cNvSpPr/>
          <p:nvPr/>
        </p:nvSpPr>
        <p:spPr>
          <a:xfrm>
            <a:off x="312738" y="11055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36" name="Rectangle 235"/>
          <p:cNvSpPr>
            <a:spLocks noChangeArrowheads="1"/>
          </p:cNvSpPr>
          <p:nvPr/>
        </p:nvSpPr>
        <p:spPr bwMode="auto">
          <a:xfrm>
            <a:off x="568325" y="11291888"/>
            <a:ext cx="1431925" cy="900112"/>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7" name="Rectangle 236"/>
          <p:cNvSpPr>
            <a:spLocks noChangeArrowheads="1"/>
          </p:cNvSpPr>
          <p:nvPr/>
        </p:nvSpPr>
        <p:spPr bwMode="auto">
          <a:xfrm>
            <a:off x="568325" y="12439650"/>
            <a:ext cx="1431925"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8" name="Rectangle 237"/>
          <p:cNvSpPr>
            <a:spLocks noChangeArrowheads="1"/>
          </p:cNvSpPr>
          <p:nvPr/>
        </p:nvSpPr>
        <p:spPr bwMode="auto">
          <a:xfrm>
            <a:off x="568325" y="13577888"/>
            <a:ext cx="1431925" cy="900112"/>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39" name="Rectangle 238"/>
          <p:cNvSpPr>
            <a:spLocks noChangeArrowheads="1"/>
          </p:cNvSpPr>
          <p:nvPr/>
        </p:nvSpPr>
        <p:spPr bwMode="auto">
          <a:xfrm>
            <a:off x="568325" y="1475263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0" name="Rectangle 239"/>
          <p:cNvSpPr>
            <a:spLocks noChangeArrowheads="1"/>
          </p:cNvSpPr>
          <p:nvPr/>
        </p:nvSpPr>
        <p:spPr bwMode="auto">
          <a:xfrm>
            <a:off x="2701925" y="1129188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241" name="Rectangle 240"/>
          <p:cNvSpPr>
            <a:spLocks noChangeArrowheads="1"/>
          </p:cNvSpPr>
          <p:nvPr/>
        </p:nvSpPr>
        <p:spPr bwMode="auto">
          <a:xfrm>
            <a:off x="312738" y="15992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42" name="Quad Arrow 241"/>
          <p:cNvSpPr/>
          <p:nvPr/>
        </p:nvSpPr>
        <p:spPr>
          <a:xfrm>
            <a:off x="8385175" y="16043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3" name="Rounded Rectangle 242"/>
          <p:cNvSpPr/>
          <p:nvPr/>
        </p:nvSpPr>
        <p:spPr>
          <a:xfrm>
            <a:off x="6184901" y="16176107"/>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4" name="Oval 243"/>
          <p:cNvSpPr/>
          <p:nvPr/>
        </p:nvSpPr>
        <p:spPr>
          <a:xfrm>
            <a:off x="6337300" y="16113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5" name="Oval 244"/>
          <p:cNvSpPr/>
          <p:nvPr/>
        </p:nvSpPr>
        <p:spPr>
          <a:xfrm>
            <a:off x="6400800" y="16162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6" name="Rectangle 245"/>
          <p:cNvSpPr/>
          <p:nvPr/>
        </p:nvSpPr>
        <p:spPr>
          <a:xfrm>
            <a:off x="568325"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7" name="Rectangle 246"/>
          <p:cNvSpPr/>
          <p:nvPr/>
        </p:nvSpPr>
        <p:spPr>
          <a:xfrm>
            <a:off x="804863"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8" name="Rectangle 247"/>
          <p:cNvSpPr/>
          <p:nvPr/>
        </p:nvSpPr>
        <p:spPr>
          <a:xfrm>
            <a:off x="1047750" y="16092488"/>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49" name="Rounded Rectangle 248"/>
          <p:cNvSpPr>
            <a:spLocks noChangeArrowheads="1"/>
          </p:cNvSpPr>
          <p:nvPr/>
        </p:nvSpPr>
        <p:spPr bwMode="auto">
          <a:xfrm>
            <a:off x="2241550" y="11291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0" name="Rounded Rectangle 249"/>
          <p:cNvSpPr/>
          <p:nvPr/>
        </p:nvSpPr>
        <p:spPr>
          <a:xfrm>
            <a:off x="2298700" y="11342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2" name="Rectangle 251"/>
          <p:cNvSpPr/>
          <p:nvPr/>
        </p:nvSpPr>
        <p:spPr>
          <a:xfrm>
            <a:off x="312738" y="16538575"/>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53" name="Rectangle 252"/>
          <p:cNvSpPr>
            <a:spLocks noChangeArrowheads="1"/>
          </p:cNvSpPr>
          <p:nvPr/>
        </p:nvSpPr>
        <p:spPr bwMode="auto">
          <a:xfrm>
            <a:off x="568325" y="16775113"/>
            <a:ext cx="1431925" cy="900112"/>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4" name="Rectangle 253"/>
          <p:cNvSpPr>
            <a:spLocks noChangeArrowheads="1"/>
          </p:cNvSpPr>
          <p:nvPr/>
        </p:nvSpPr>
        <p:spPr bwMode="auto">
          <a:xfrm>
            <a:off x="568325" y="1792287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5" name="Rectangle 254"/>
          <p:cNvSpPr>
            <a:spLocks noChangeArrowheads="1"/>
          </p:cNvSpPr>
          <p:nvPr/>
        </p:nvSpPr>
        <p:spPr bwMode="auto">
          <a:xfrm>
            <a:off x="568325" y="19061113"/>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6" name="Rectangle 255"/>
          <p:cNvSpPr>
            <a:spLocks noChangeArrowheads="1"/>
          </p:cNvSpPr>
          <p:nvPr/>
        </p:nvSpPr>
        <p:spPr bwMode="auto">
          <a:xfrm>
            <a:off x="568325" y="20235863"/>
            <a:ext cx="1431925" cy="900112"/>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7" name="Rectangle 256"/>
          <p:cNvSpPr>
            <a:spLocks noChangeArrowheads="1"/>
          </p:cNvSpPr>
          <p:nvPr/>
        </p:nvSpPr>
        <p:spPr bwMode="auto">
          <a:xfrm>
            <a:off x="2701925" y="16775113"/>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8" name="Rectangle 257"/>
          <p:cNvSpPr>
            <a:spLocks noChangeArrowheads="1"/>
          </p:cNvSpPr>
          <p:nvPr/>
        </p:nvSpPr>
        <p:spPr bwMode="auto">
          <a:xfrm>
            <a:off x="312738" y="21475700"/>
            <a:ext cx="8493125"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59" name="Quad Arrow 258"/>
          <p:cNvSpPr/>
          <p:nvPr/>
        </p:nvSpPr>
        <p:spPr>
          <a:xfrm>
            <a:off x="8385175" y="215265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0" name="Rounded Rectangle 259"/>
          <p:cNvSpPr/>
          <p:nvPr/>
        </p:nvSpPr>
        <p:spPr>
          <a:xfrm>
            <a:off x="6184901" y="2165977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1" name="Oval 260"/>
          <p:cNvSpPr/>
          <p:nvPr/>
        </p:nvSpPr>
        <p:spPr>
          <a:xfrm>
            <a:off x="6337300" y="2159635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2" name="Oval 261"/>
          <p:cNvSpPr/>
          <p:nvPr/>
        </p:nvSpPr>
        <p:spPr>
          <a:xfrm>
            <a:off x="6400800" y="216455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3" name="Rectangle 262"/>
          <p:cNvSpPr/>
          <p:nvPr/>
        </p:nvSpPr>
        <p:spPr>
          <a:xfrm>
            <a:off x="568325"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4" name="Rectangle 263"/>
          <p:cNvSpPr/>
          <p:nvPr/>
        </p:nvSpPr>
        <p:spPr>
          <a:xfrm>
            <a:off x="804863"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5" name="Rectangle 264"/>
          <p:cNvSpPr/>
          <p:nvPr/>
        </p:nvSpPr>
        <p:spPr>
          <a:xfrm>
            <a:off x="1047750" y="21575713"/>
            <a:ext cx="168275" cy="166687"/>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266" name="Rounded Rectangle 265"/>
          <p:cNvSpPr>
            <a:spLocks noChangeArrowheads="1"/>
          </p:cNvSpPr>
          <p:nvPr/>
        </p:nvSpPr>
        <p:spPr bwMode="auto">
          <a:xfrm>
            <a:off x="2241550" y="167751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67" name="Rounded Rectangle 266"/>
          <p:cNvSpPr/>
          <p:nvPr/>
        </p:nvSpPr>
        <p:spPr>
          <a:xfrm>
            <a:off x="2298700" y="168259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12" name="Rectangle 311"/>
          <p:cNvSpPr>
            <a:spLocks noChangeArrowheads="1"/>
          </p:cNvSpPr>
          <p:nvPr/>
        </p:nvSpPr>
        <p:spPr bwMode="auto">
          <a:xfrm>
            <a:off x="3162300" y="1338262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0" name="TextBox 150"/>
          <p:cNvSpPr txBox="1">
            <a:spLocks noChangeArrowheads="1"/>
          </p:cNvSpPr>
          <p:nvPr/>
        </p:nvSpPr>
        <p:spPr bwMode="auto">
          <a:xfrm>
            <a:off x="3267075" y="13642975"/>
            <a:ext cx="20272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1000">
                <a:solidFill>
                  <a:srgbClr val="3E2735"/>
                </a:solidFill>
                <a:latin typeface="Georgia" panose="02040502050405020303" pitchFamily="18" charset="0"/>
              </a:rPr>
              <a:t>ll learn a number of ways to use these three elements to create your graphics.</a:t>
            </a:r>
            <a:endParaRPr lang="en-US" altLang="en-US" sz="1000">
              <a:solidFill>
                <a:srgbClr val="3E2735"/>
              </a:solidFill>
              <a:latin typeface="Georgia" panose="02040502050405020303" pitchFamily="18" charset="0"/>
            </a:endParaRPr>
          </a:p>
        </p:txBody>
      </p:sp>
      <p:sp>
        <p:nvSpPr>
          <p:cNvPr id="313" name="Rectangle 312"/>
          <p:cNvSpPr>
            <a:spLocks noChangeArrowheads="1"/>
          </p:cNvSpPr>
          <p:nvPr/>
        </p:nvSpPr>
        <p:spPr bwMode="auto">
          <a:xfrm>
            <a:off x="5694363" y="13379450"/>
            <a:ext cx="2281237"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12" name="TextBox 84"/>
          <p:cNvSpPr txBox="1">
            <a:spLocks noChangeArrowheads="1"/>
          </p:cNvSpPr>
          <p:nvPr/>
        </p:nvSpPr>
        <p:spPr bwMode="auto">
          <a:xfrm>
            <a:off x="5803900" y="13631863"/>
            <a:ext cx="20478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372" name="Rectangle 371"/>
          <p:cNvSpPr>
            <a:spLocks noChangeArrowheads="1"/>
          </p:cNvSpPr>
          <p:nvPr/>
        </p:nvSpPr>
        <p:spPr bwMode="auto">
          <a:xfrm>
            <a:off x="3063875" y="17067213"/>
            <a:ext cx="2382838"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3" name="Rectangle 372"/>
          <p:cNvSpPr>
            <a:spLocks noChangeArrowheads="1"/>
          </p:cNvSpPr>
          <p:nvPr/>
        </p:nvSpPr>
        <p:spPr bwMode="auto">
          <a:xfrm>
            <a:off x="5678488" y="17076738"/>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4" name="Rectangle 373"/>
          <p:cNvSpPr>
            <a:spLocks noChangeArrowheads="1"/>
          </p:cNvSpPr>
          <p:nvPr/>
        </p:nvSpPr>
        <p:spPr bwMode="auto">
          <a:xfrm>
            <a:off x="3063875" y="19083338"/>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75" name="Rectangle 374"/>
          <p:cNvSpPr>
            <a:spLocks noChangeArrowheads="1"/>
          </p:cNvSpPr>
          <p:nvPr/>
        </p:nvSpPr>
        <p:spPr bwMode="auto">
          <a:xfrm>
            <a:off x="5683250" y="19094450"/>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14417" name="TextBox 33"/>
          <p:cNvSpPr txBox="1">
            <a:spLocks noChangeArrowheads="1"/>
          </p:cNvSpPr>
          <p:nvPr/>
        </p:nvSpPr>
        <p:spPr bwMode="auto">
          <a:xfrm>
            <a:off x="3063875" y="17179925"/>
            <a:ext cx="238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14418" name="TextBox 375"/>
          <p:cNvSpPr txBox="1">
            <a:spLocks noChangeArrowheads="1"/>
          </p:cNvSpPr>
          <p:nvPr/>
        </p:nvSpPr>
        <p:spPr bwMode="auto">
          <a:xfrm>
            <a:off x="3063875" y="19188113"/>
            <a:ext cx="2387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14419" name="TextBox 376"/>
          <p:cNvSpPr txBox="1">
            <a:spLocks noChangeArrowheads="1"/>
          </p:cNvSpPr>
          <p:nvPr/>
        </p:nvSpPr>
        <p:spPr bwMode="auto">
          <a:xfrm>
            <a:off x="5678488" y="17178338"/>
            <a:ext cx="23923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14420" name="TextBox 377"/>
          <p:cNvSpPr txBox="1">
            <a:spLocks noChangeArrowheads="1"/>
          </p:cNvSpPr>
          <p:nvPr/>
        </p:nvSpPr>
        <p:spPr bwMode="auto">
          <a:xfrm>
            <a:off x="5688013" y="19188113"/>
            <a:ext cx="23828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14421" name="TextBox 88"/>
          <p:cNvSpPr txBox="1">
            <a:spLocks noChangeArrowheads="1"/>
          </p:cNvSpPr>
          <p:nvPr/>
        </p:nvSpPr>
        <p:spPr bwMode="auto">
          <a:xfrm>
            <a:off x="3205163" y="17648238"/>
            <a:ext cx="2084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380" name="TextBox 379"/>
          <p:cNvSpPr txBox="1"/>
          <p:nvPr/>
        </p:nvSpPr>
        <p:spPr>
          <a:xfrm>
            <a:off x="5795963" y="17579975"/>
            <a:ext cx="2154237" cy="1169988"/>
          </a:xfrm>
          <a:prstGeom prst="rect">
            <a:avLst/>
          </a:prstGeom>
          <a:noFill/>
        </p:spPr>
        <p:txBody>
          <a:bodyPr>
            <a:spAutoFit/>
          </a:bodyPr>
          <a:lstStyle/>
          <a:p>
            <a:pPr algn="ctr" fontAlgn="auto">
              <a:spcBef>
                <a:spcPts val="0"/>
              </a:spcBef>
              <a:spcAft>
                <a:spcPts val="0"/>
              </a:spcAft>
              <a:defRPr/>
            </a:pPr>
            <a:r>
              <a:rPr lang="en-US" sz="1000"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14423" name="TextBox 114"/>
          <p:cNvSpPr txBox="1">
            <a:spLocks noChangeArrowheads="1"/>
          </p:cNvSpPr>
          <p:nvPr/>
        </p:nvSpPr>
        <p:spPr bwMode="auto">
          <a:xfrm>
            <a:off x="5815013" y="19615150"/>
            <a:ext cx="21351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14424" name="TextBox 110"/>
          <p:cNvSpPr txBox="1">
            <a:spLocks noChangeArrowheads="1"/>
          </p:cNvSpPr>
          <p:nvPr/>
        </p:nvSpPr>
        <p:spPr bwMode="auto">
          <a:xfrm>
            <a:off x="3205163" y="19584988"/>
            <a:ext cx="2103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000">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86" name="Rectangle 385"/>
          <p:cNvSpPr>
            <a:spLocks noChangeArrowheads="1"/>
          </p:cNvSpPr>
          <p:nvPr/>
        </p:nvSpPr>
        <p:spPr bwMode="auto">
          <a:xfrm>
            <a:off x="3179763" y="7296150"/>
            <a:ext cx="4813300" cy="23495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7" name="Rectangle 386"/>
          <p:cNvSpPr>
            <a:spLocks noChangeArrowheads="1"/>
          </p:cNvSpPr>
          <p:nvPr/>
        </p:nvSpPr>
        <p:spPr bwMode="auto">
          <a:xfrm>
            <a:off x="3179763" y="6154738"/>
            <a:ext cx="4813300" cy="901700"/>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84" name="Rectangle 383"/>
          <p:cNvSpPr>
            <a:spLocks noChangeArrowheads="1"/>
          </p:cNvSpPr>
          <p:nvPr/>
        </p:nvSpPr>
        <p:spPr bwMode="auto">
          <a:xfrm>
            <a:off x="3162300" y="11776075"/>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4" name="Rounded Rectangle 363"/>
          <p:cNvSpPr>
            <a:spLocks noChangeArrowheads="1"/>
          </p:cNvSpPr>
          <p:nvPr/>
        </p:nvSpPr>
        <p:spPr bwMode="auto">
          <a:xfrm>
            <a:off x="5975350" y="19307175"/>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5" name="Rounded Rectangle 364"/>
          <p:cNvSpPr>
            <a:spLocks noChangeArrowheads="1"/>
          </p:cNvSpPr>
          <p:nvPr/>
        </p:nvSpPr>
        <p:spPr bwMode="auto">
          <a:xfrm>
            <a:off x="6223000" y="19307175"/>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6" name="Rounded Rectangle 365"/>
          <p:cNvSpPr>
            <a:spLocks noChangeArrowheads="1"/>
          </p:cNvSpPr>
          <p:nvPr/>
        </p:nvSpPr>
        <p:spPr bwMode="auto">
          <a:xfrm>
            <a:off x="7292975" y="19307175"/>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67" name="Rounded Rectangle 366"/>
          <p:cNvSpPr>
            <a:spLocks noChangeArrowheads="1"/>
          </p:cNvSpPr>
          <p:nvPr/>
        </p:nvSpPr>
        <p:spPr bwMode="auto">
          <a:xfrm>
            <a:off x="7537450" y="19307175"/>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14432" name="Group 35"/>
          <p:cNvGrpSpPr>
            <a:grpSpLocks/>
          </p:cNvGrpSpPr>
          <p:nvPr/>
        </p:nvGrpSpPr>
        <p:grpSpPr bwMode="auto">
          <a:xfrm>
            <a:off x="7315200" y="17229138"/>
            <a:ext cx="431800" cy="230187"/>
            <a:chOff x="-9485304" y="17499422"/>
            <a:chExt cx="1358900" cy="723900"/>
          </a:xfrm>
        </p:grpSpPr>
        <p:sp>
          <p:nvSpPr>
            <p:cNvPr id="350" name="Rectangle 349"/>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1" name="Isosceles Triangle 350"/>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2" name="Rectangle 351"/>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3" name="Rectangle 352"/>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4" name="Rectangle 353"/>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55" name="Round Same Side Corner Rectangle 354"/>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56" name="Rectangle 355"/>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14433" name="Group 40"/>
          <p:cNvGrpSpPr>
            <a:grpSpLocks/>
          </p:cNvGrpSpPr>
          <p:nvPr/>
        </p:nvGrpSpPr>
        <p:grpSpPr bwMode="auto">
          <a:xfrm>
            <a:off x="3519488" y="17264063"/>
            <a:ext cx="227012" cy="239712"/>
            <a:chOff x="-13747741" y="17342260"/>
            <a:chExt cx="784225" cy="831850"/>
          </a:xfrm>
        </p:grpSpPr>
        <p:sp>
          <p:nvSpPr>
            <p:cNvPr id="344" name="Arc 343"/>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345" name="Rounded Rectangle 344"/>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46" name="Rectangle 345"/>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47" name="Rectangle 346"/>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
        <p:nvSpPr>
          <p:cNvPr id="307" name="TextBox 306"/>
          <p:cNvSpPr txBox="1"/>
          <p:nvPr/>
        </p:nvSpPr>
        <p:spPr>
          <a:xfrm>
            <a:off x="2701925" y="11852275"/>
            <a:ext cx="5762625" cy="676275"/>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0" b="1" dirty="0">
                <a:solidFill>
                  <a:srgbClr val="3E2735"/>
                </a:solidFill>
                <a:latin typeface="Georgia"/>
                <a:ea typeface="+mn-ea"/>
                <a:cs typeface="Georgia"/>
              </a:rPr>
              <a:t>PowerPoint Tools &amp; Elements</a:t>
            </a:r>
          </a:p>
        </p:txBody>
      </p:sp>
      <p:sp>
        <p:nvSpPr>
          <p:cNvPr id="385" name="Rectangle 384"/>
          <p:cNvSpPr>
            <a:spLocks noChangeArrowheads="1"/>
          </p:cNvSpPr>
          <p:nvPr/>
        </p:nvSpPr>
        <p:spPr bwMode="auto">
          <a:xfrm>
            <a:off x="3248025" y="938213"/>
            <a:ext cx="4646613" cy="3167062"/>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0" name="TextBox 29"/>
          <p:cNvSpPr txBox="1"/>
          <p:nvPr/>
        </p:nvSpPr>
        <p:spPr>
          <a:xfrm>
            <a:off x="3248025" y="1622425"/>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a:t>
            </a:r>
            <a:r>
              <a:rPr lang="en-US" sz="3600" b="1">
                <a:solidFill>
                  <a:srgbClr val="3E2735"/>
                </a:solidFill>
                <a:latin typeface="Georgia"/>
                <a:ea typeface="+mn-ea"/>
                <a:cs typeface="Georgia"/>
              </a:rPr>
              <a:t>instruction slide)</a:t>
            </a:r>
            <a:endParaRPr lang="en-US" sz="3600" b="1" dirty="0">
              <a:solidFill>
                <a:srgbClr val="3E2735"/>
              </a:solidFill>
              <a:latin typeface="Georgia"/>
              <a:ea typeface="+mn-ea"/>
              <a:cs typeface="Georgia"/>
            </a:endParaRPr>
          </a:p>
        </p:txBody>
      </p:sp>
      <p:sp>
        <p:nvSpPr>
          <p:cNvPr id="14437" name="TextBox 40"/>
          <p:cNvSpPr txBox="1">
            <a:spLocks noChangeArrowheads="1"/>
          </p:cNvSpPr>
          <p:nvPr/>
        </p:nvSpPr>
        <p:spPr bwMode="auto">
          <a:xfrm>
            <a:off x="3340100" y="7499350"/>
            <a:ext cx="4421188" cy="209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00" dirty="0">
                <a:solidFill>
                  <a:srgbClr val="3E2735"/>
                </a:solidFill>
                <a:latin typeface="Georgia" panose="02040502050405020303" pitchFamily="18" charset="0"/>
              </a:rPr>
              <a:t>Infographics are a powerful tool that companies and marketers can use to capture the attention of their target audiences. In fact, according to </a:t>
            </a:r>
            <a:r>
              <a:rPr lang="en-US" altLang="en-US" sz="1000" dirty="0" err="1">
                <a:solidFill>
                  <a:srgbClr val="3E2735"/>
                </a:solidFill>
                <a:latin typeface="Georgia" panose="02040502050405020303" pitchFamily="18" charset="0"/>
              </a:rPr>
              <a:t>AnsonAlex</a:t>
            </a:r>
            <a:r>
              <a:rPr lang="en-US" altLang="en-US" sz="1000" dirty="0">
                <a:solidFill>
                  <a:srgbClr val="3E2735"/>
                </a:solidFill>
                <a:latin typeface="Georgia" panose="02040502050405020303" pitchFamily="18" charset="0"/>
              </a:rPr>
              <a:t>, publishers who use infographics grow an average of 12% more in traffic than those who don’</a:t>
            </a:r>
            <a:r>
              <a:rPr lang="en-US" altLang="ja-JP" sz="1000" dirty="0">
                <a:solidFill>
                  <a:srgbClr val="3E2735"/>
                </a:solidFill>
                <a:latin typeface="Georgia" panose="02040502050405020303" pitchFamily="18" charset="0"/>
              </a:rPr>
              <a:t>t. Infographics allow you to present what would normally be hard-to-digest information, in a way that readers can enjoy and understand. The problem lies in finding the time and resources to do so.</a:t>
            </a:r>
          </a:p>
          <a:p>
            <a:pPr eaLnBrk="1" hangingPunct="1"/>
            <a:endParaRPr lang="en-US" altLang="en-US" sz="1000" dirty="0">
              <a:solidFill>
                <a:srgbClr val="3E2735"/>
              </a:solidFill>
              <a:latin typeface="Georgia" panose="02040502050405020303" pitchFamily="18" charset="0"/>
            </a:endParaRPr>
          </a:p>
          <a:p>
            <a:pPr eaLnBrk="1" hangingPunct="1"/>
            <a:r>
              <a:rPr lang="en-US" altLang="en-US" sz="1000" dirty="0">
                <a:solidFill>
                  <a:srgbClr val="3E2735"/>
                </a:solidFill>
                <a:latin typeface="Georgia" panose="02040502050405020303" pitchFamily="18" charset="0"/>
              </a:rPr>
              <a:t>That’</a:t>
            </a:r>
            <a:r>
              <a:rPr lang="en-US" altLang="ja-JP" sz="1000" dirty="0">
                <a:solidFill>
                  <a:srgbClr val="3E2735"/>
                </a:solidFill>
                <a:latin typeface="Georgia" panose="02040502050405020303" pitchFamily="18" charset="0"/>
              </a:rPr>
              <a:t>s why we’ve created fully customizable templates that will give you the inspiration and foundation you need to build your own infographics right in PowerPoint. But first, let</a:t>
            </a:r>
            <a:r>
              <a:rPr lang="en-US" altLang="en-US" sz="1000" dirty="0">
                <a:solidFill>
                  <a:srgbClr val="3E2735"/>
                </a:solidFill>
                <a:latin typeface="Georgia" panose="02040502050405020303" pitchFamily="18" charset="0"/>
              </a:rPr>
              <a:t>’</a:t>
            </a:r>
            <a:r>
              <a:rPr lang="en-US" altLang="ja-JP" sz="1000" dirty="0">
                <a:solidFill>
                  <a:srgbClr val="3E2735"/>
                </a:solidFill>
                <a:latin typeface="Georgia" panose="02040502050405020303" pitchFamily="18" charset="0"/>
              </a:rPr>
              <a:t>s dive into some tools you can use to customize these templates. </a:t>
            </a:r>
          </a:p>
          <a:p>
            <a:pPr eaLnBrk="1" hangingPunct="1"/>
            <a:endParaRPr lang="en-US" altLang="en-US" sz="1000" dirty="0">
              <a:solidFill>
                <a:schemeClr val="bg1"/>
              </a:solidFill>
              <a:latin typeface="Georgia" panose="02040502050405020303" pitchFamily="18" charset="0"/>
            </a:endParaRPr>
          </a:p>
        </p:txBody>
      </p:sp>
      <p:sp>
        <p:nvSpPr>
          <p:cNvPr id="14438" name="TextBox 35"/>
          <p:cNvSpPr txBox="1">
            <a:spLocks noChangeArrowheads="1"/>
          </p:cNvSpPr>
          <p:nvPr/>
        </p:nvSpPr>
        <p:spPr bwMode="auto">
          <a:xfrm>
            <a:off x="2701925" y="6383338"/>
            <a:ext cx="5762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b="1">
                <a:solidFill>
                  <a:srgbClr val="3E2735"/>
                </a:solidFill>
                <a:latin typeface="Georgia" panose="02040502050405020303" pitchFamily="18" charset="0"/>
              </a:rPr>
              <a:t>About These Templates</a:t>
            </a:r>
          </a:p>
        </p:txBody>
      </p:sp>
      <p:cxnSp>
        <p:nvCxnSpPr>
          <p:cNvPr id="44" name="Straight Connector 43"/>
          <p:cNvCxnSpPr/>
          <p:nvPr/>
        </p:nvCxnSpPr>
        <p:spPr>
          <a:xfrm>
            <a:off x="3225800" y="129794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388" name="Straight Connector 387"/>
          <p:cNvCxnSpPr/>
          <p:nvPr/>
        </p:nvCxnSpPr>
        <p:spPr>
          <a:xfrm>
            <a:off x="3225800" y="1306830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89" name="Rectangle 388"/>
          <p:cNvSpPr/>
          <p:nvPr/>
        </p:nvSpPr>
        <p:spPr>
          <a:xfrm>
            <a:off x="306388" y="21997988"/>
            <a:ext cx="8493125"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0" name="Rectangle 389"/>
          <p:cNvSpPr>
            <a:spLocks noChangeArrowheads="1"/>
          </p:cNvSpPr>
          <p:nvPr/>
        </p:nvSpPr>
        <p:spPr bwMode="auto">
          <a:xfrm>
            <a:off x="561975" y="22234525"/>
            <a:ext cx="1431925"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1" name="Rectangle 390"/>
          <p:cNvSpPr>
            <a:spLocks noChangeArrowheads="1"/>
          </p:cNvSpPr>
          <p:nvPr/>
        </p:nvSpPr>
        <p:spPr bwMode="auto">
          <a:xfrm>
            <a:off x="561975" y="23382288"/>
            <a:ext cx="1431925" cy="900112"/>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2" name="Rectangle 391"/>
          <p:cNvSpPr>
            <a:spLocks noChangeArrowheads="1"/>
          </p:cNvSpPr>
          <p:nvPr/>
        </p:nvSpPr>
        <p:spPr bwMode="auto">
          <a:xfrm>
            <a:off x="561975" y="24520525"/>
            <a:ext cx="1431925"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3" name="Rectangle 392"/>
          <p:cNvSpPr>
            <a:spLocks noChangeArrowheads="1"/>
          </p:cNvSpPr>
          <p:nvPr/>
        </p:nvSpPr>
        <p:spPr bwMode="auto">
          <a:xfrm>
            <a:off x="561975" y="25695275"/>
            <a:ext cx="1431925"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4" name="Rectangle 393"/>
          <p:cNvSpPr>
            <a:spLocks noChangeArrowheads="1"/>
          </p:cNvSpPr>
          <p:nvPr/>
        </p:nvSpPr>
        <p:spPr bwMode="auto">
          <a:xfrm>
            <a:off x="2695575" y="22234525"/>
            <a:ext cx="5762625" cy="4360863"/>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5" name="Rectangle 394"/>
          <p:cNvSpPr>
            <a:spLocks noChangeArrowheads="1"/>
          </p:cNvSpPr>
          <p:nvPr/>
        </p:nvSpPr>
        <p:spPr bwMode="auto">
          <a:xfrm>
            <a:off x="306388" y="26935113"/>
            <a:ext cx="8493125"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96" name="Quad Arrow 395"/>
          <p:cNvSpPr/>
          <p:nvPr/>
        </p:nvSpPr>
        <p:spPr>
          <a:xfrm>
            <a:off x="8378825" y="26985913"/>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7" name="Rounded Rectangle 396"/>
          <p:cNvSpPr/>
          <p:nvPr/>
        </p:nvSpPr>
        <p:spPr>
          <a:xfrm>
            <a:off x="6178222" y="27118035"/>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8" name="Oval 397"/>
          <p:cNvSpPr/>
          <p:nvPr/>
        </p:nvSpPr>
        <p:spPr>
          <a:xfrm>
            <a:off x="6330950" y="27055763"/>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99" name="Oval 398"/>
          <p:cNvSpPr/>
          <p:nvPr/>
        </p:nvSpPr>
        <p:spPr>
          <a:xfrm>
            <a:off x="6394450" y="27104975"/>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0" name="Rectangle 399"/>
          <p:cNvSpPr/>
          <p:nvPr/>
        </p:nvSpPr>
        <p:spPr>
          <a:xfrm>
            <a:off x="561975"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1" name="Rectangle 400"/>
          <p:cNvSpPr/>
          <p:nvPr/>
        </p:nvSpPr>
        <p:spPr>
          <a:xfrm>
            <a:off x="798513"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2" name="Rectangle 401"/>
          <p:cNvSpPr/>
          <p:nvPr/>
        </p:nvSpPr>
        <p:spPr>
          <a:xfrm>
            <a:off x="1041400" y="27035125"/>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03" name="Rounded Rectangle 402"/>
          <p:cNvSpPr>
            <a:spLocks noChangeArrowheads="1"/>
          </p:cNvSpPr>
          <p:nvPr/>
        </p:nvSpPr>
        <p:spPr bwMode="auto">
          <a:xfrm>
            <a:off x="2235200" y="22234525"/>
            <a:ext cx="171450" cy="4360863"/>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04" name="Rounded Rectangle 403"/>
          <p:cNvSpPr/>
          <p:nvPr/>
        </p:nvSpPr>
        <p:spPr>
          <a:xfrm>
            <a:off x="2292350" y="22285325"/>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4459" name="Group 2"/>
          <p:cNvGrpSpPr>
            <a:grpSpLocks/>
          </p:cNvGrpSpPr>
          <p:nvPr/>
        </p:nvGrpSpPr>
        <p:grpSpPr bwMode="auto">
          <a:xfrm>
            <a:off x="3297277" y="25796639"/>
            <a:ext cx="735013" cy="727075"/>
            <a:chOff x="2995082" y="22565951"/>
            <a:chExt cx="1730375" cy="1716087"/>
          </a:xfrm>
        </p:grpSpPr>
        <p:sp>
          <p:nvSpPr>
            <p:cNvPr id="268" name="Rectangle 267"/>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69" name="Round Same Side Corner Rectangle 268"/>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0" name="Round Same Side Corner Rectangle 269"/>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1" name="Rectangle 270"/>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2" name="Rectangle 271"/>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3" name="Rectangle 272"/>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74" name="Rectangle 273"/>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75" name="Rectangle 274"/>
          <p:cNvSpPr>
            <a:spLocks noChangeArrowheads="1"/>
          </p:cNvSpPr>
          <p:nvPr/>
        </p:nvSpPr>
        <p:spPr bwMode="auto">
          <a:xfrm>
            <a:off x="3162300" y="22810788"/>
            <a:ext cx="4941888" cy="757237"/>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4461" name="TextBox 35"/>
          <p:cNvSpPr txBox="1">
            <a:spLocks noChangeArrowheads="1"/>
          </p:cNvSpPr>
          <p:nvPr/>
        </p:nvSpPr>
        <p:spPr bwMode="auto">
          <a:xfrm>
            <a:off x="3162300" y="22904450"/>
            <a:ext cx="4941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b="1">
                <a:solidFill>
                  <a:srgbClr val="3E2735"/>
                </a:solidFill>
                <a:latin typeface="Georgia" panose="02040502050405020303" pitchFamily="18" charset="0"/>
              </a:rPr>
              <a:t>Saving Your Infographic</a:t>
            </a:r>
          </a:p>
        </p:txBody>
      </p:sp>
      <p:sp>
        <p:nvSpPr>
          <p:cNvPr id="14462" name="TextBox 198"/>
          <p:cNvSpPr txBox="1">
            <a:spLocks noChangeArrowheads="1"/>
          </p:cNvSpPr>
          <p:nvPr/>
        </p:nvSpPr>
        <p:spPr bwMode="auto">
          <a:xfrm>
            <a:off x="3162300" y="23791741"/>
            <a:ext cx="4902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200" dirty="0">
                <a:solidFill>
                  <a:srgbClr val="3E2735"/>
                </a:solidFill>
                <a:latin typeface="Georgia" panose="02040502050405020303" pitchFamily="18" charset="0"/>
              </a:rPr>
              <a:t>Once your infographic is ready, you’</a:t>
            </a:r>
            <a:r>
              <a:rPr lang="en-US" altLang="ja-JP" sz="1200" dirty="0">
                <a:solidFill>
                  <a:srgbClr val="3E2735"/>
                </a:solidFill>
                <a:latin typeface="Georgia" panose="02040502050405020303" pitchFamily="18" charset="0"/>
              </a:rPr>
              <a:t>ll need to save the PowerPoint slide as an image.</a:t>
            </a:r>
          </a:p>
          <a:p>
            <a:pPr eaLnBrk="1" hangingPunct="1"/>
            <a:r>
              <a:rPr lang="en-US" altLang="ja-JP" sz="1200" b="1" dirty="0">
                <a:solidFill>
                  <a:srgbClr val="3E2735"/>
                </a:solidFill>
                <a:latin typeface="Georgia" panose="02040502050405020303" pitchFamily="18" charset="0"/>
              </a:rPr>
              <a:t> Simply go to File </a:t>
            </a:r>
            <a:r>
              <a:rPr lang="en-US" altLang="ja-JP" sz="12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2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200" dirty="0">
              <a:solidFill>
                <a:srgbClr val="3E2735"/>
              </a:solidFill>
              <a:latin typeface="Georgia" panose="02040502050405020303" pitchFamily="18" charset="0"/>
              <a:sym typeface="Wingdings" panose="05000000000000000000" pitchFamily="2" charset="2"/>
            </a:endParaRPr>
          </a:p>
          <a:p>
            <a:pPr eaLnBrk="1" hangingPunct="1"/>
            <a:r>
              <a:rPr lang="en-US" altLang="ja-JP" sz="12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200" dirty="0">
              <a:solidFill>
                <a:srgbClr val="3E2735"/>
              </a:solidFill>
              <a:latin typeface="Georgia" panose="02040502050405020303" pitchFamily="18" charset="0"/>
            </a:endParaRPr>
          </a:p>
        </p:txBody>
      </p:sp>
      <p:grpSp>
        <p:nvGrpSpPr>
          <p:cNvPr id="14463" name="Group 277"/>
          <p:cNvGrpSpPr>
            <a:grpSpLocks/>
          </p:cNvGrpSpPr>
          <p:nvPr/>
        </p:nvGrpSpPr>
        <p:grpSpPr bwMode="auto">
          <a:xfrm>
            <a:off x="4246562" y="25803224"/>
            <a:ext cx="735012" cy="728663"/>
            <a:chOff x="2995082" y="22565951"/>
            <a:chExt cx="1730375" cy="1716087"/>
          </a:xfrm>
        </p:grpSpPr>
        <p:sp>
          <p:nvSpPr>
            <p:cNvPr id="279" name="Rectangle 278"/>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0" name="Round Same Side Corner Rectangle 279"/>
            <p:cNvSpPr/>
            <p:nvPr/>
          </p:nvSpPr>
          <p:spPr>
            <a:xfrm flipV="1">
              <a:off x="3181948" y="22565951"/>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1" name="Round Same Side Corner Rectangle 280"/>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2" name="Rectangle 281"/>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3" name="Rectangle 282"/>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4" name="Rectangle 283"/>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5" name="Rectangle 284"/>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4" name="Group 285"/>
          <p:cNvGrpSpPr>
            <a:grpSpLocks/>
          </p:cNvGrpSpPr>
          <p:nvPr/>
        </p:nvGrpSpPr>
        <p:grpSpPr bwMode="auto">
          <a:xfrm>
            <a:off x="5216524" y="25809575"/>
            <a:ext cx="733425" cy="728663"/>
            <a:chOff x="2995082" y="22565951"/>
            <a:chExt cx="1730375" cy="1716087"/>
          </a:xfrm>
        </p:grpSpPr>
        <p:sp>
          <p:nvSpPr>
            <p:cNvPr id="287" name="Rectangle 286"/>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8" name="Round Same Side Corner Rectangle 287"/>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89" name="Round Same Side Corner Rectangle 288"/>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0" name="Rectangle 289"/>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1" name="Rectangle 290"/>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2" name="Rectangle 291"/>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3" name="Rectangle 292"/>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5" name="Group 293"/>
          <p:cNvGrpSpPr>
            <a:grpSpLocks/>
          </p:cNvGrpSpPr>
          <p:nvPr/>
        </p:nvGrpSpPr>
        <p:grpSpPr bwMode="auto">
          <a:xfrm>
            <a:off x="6172482" y="25807988"/>
            <a:ext cx="733425" cy="727075"/>
            <a:chOff x="2995082" y="22565951"/>
            <a:chExt cx="1730375" cy="1716087"/>
          </a:xfrm>
        </p:grpSpPr>
        <p:sp>
          <p:nvSpPr>
            <p:cNvPr id="295" name="Rectangle 29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6" name="Round Same Side Corner Rectangle 295"/>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7" name="Round Same Side Corner Rectangle 296"/>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8" name="Rectangle 297"/>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9" name="Rectangle 298"/>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0" name="Rectangle 299"/>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1" name="Rectangle 300"/>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14466" name="Group 303"/>
          <p:cNvGrpSpPr>
            <a:grpSpLocks/>
          </p:cNvGrpSpPr>
          <p:nvPr/>
        </p:nvGrpSpPr>
        <p:grpSpPr bwMode="auto">
          <a:xfrm>
            <a:off x="7099582" y="25781793"/>
            <a:ext cx="733425" cy="727075"/>
            <a:chOff x="2995082" y="22565951"/>
            <a:chExt cx="1730375" cy="1716087"/>
          </a:xfrm>
        </p:grpSpPr>
        <p:sp>
          <p:nvSpPr>
            <p:cNvPr id="305" name="Rectangle 304"/>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6" name="Round Same Side Corner Rectangle 305"/>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9" name="Round Same Side Corner Rectangle 308"/>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0" name="Rectangle 309"/>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4" name="Rectangle 313"/>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5" name="Rectangle 314"/>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6" name="Rectangle 315"/>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54E5C"/>
        </a:solidFill>
        <a:effectLst/>
      </p:bgPr>
    </p:bg>
    <p:spTree>
      <p:nvGrpSpPr>
        <p:cNvPr id="1" name=""/>
        <p:cNvGrpSpPr/>
        <p:nvPr/>
      </p:nvGrpSpPr>
      <p:grpSpPr>
        <a:xfrm>
          <a:off x="0" y="0"/>
          <a:ext cx="0" cy="0"/>
          <a:chOff x="0" y="0"/>
          <a:chExt cx="0" cy="0"/>
        </a:xfrm>
      </p:grpSpPr>
      <p:cxnSp>
        <p:nvCxnSpPr>
          <p:cNvPr id="280" name="Straight Connector 279"/>
          <p:cNvCxnSpPr/>
          <p:nvPr/>
        </p:nvCxnSpPr>
        <p:spPr>
          <a:xfrm>
            <a:off x="3271838" y="18770600"/>
            <a:ext cx="0" cy="271780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1" name="Straight Connector 280"/>
          <p:cNvCxnSpPr/>
          <p:nvPr/>
        </p:nvCxnSpPr>
        <p:spPr>
          <a:xfrm>
            <a:off x="5630863" y="19126200"/>
            <a:ext cx="0" cy="236220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76" name="Straight Connector 175"/>
          <p:cNvCxnSpPr/>
          <p:nvPr/>
        </p:nvCxnSpPr>
        <p:spPr>
          <a:xfrm>
            <a:off x="1512888" y="12614275"/>
            <a:ext cx="0" cy="8874125"/>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98" name="Straight Connector 197"/>
          <p:cNvCxnSpPr/>
          <p:nvPr/>
        </p:nvCxnSpPr>
        <p:spPr>
          <a:xfrm>
            <a:off x="7386638" y="12614275"/>
            <a:ext cx="0" cy="8874125"/>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261" name="Decision 260"/>
          <p:cNvSpPr/>
          <p:nvPr/>
        </p:nvSpPr>
        <p:spPr>
          <a:xfrm>
            <a:off x="1458913" y="957263"/>
            <a:ext cx="1012825" cy="676275"/>
          </a:xfrm>
          <a:prstGeom prst="flowChartDecision">
            <a:avLst/>
          </a:prstGeom>
          <a:solidFill>
            <a:srgbClr val="CBEB57"/>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7" name="16-Point Star 26"/>
          <p:cNvSpPr/>
          <p:nvPr/>
        </p:nvSpPr>
        <p:spPr>
          <a:xfrm>
            <a:off x="573970" y="20795716"/>
            <a:ext cx="3641786" cy="3641786"/>
          </a:xfrm>
          <a:prstGeom prst="star16">
            <a:avLst/>
          </a:prstGeom>
          <a:solidFill>
            <a:srgbClr val="CBEB57"/>
          </a:solidFill>
          <a:ln>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3" name="Rectangle 202"/>
          <p:cNvSpPr/>
          <p:nvPr/>
        </p:nvSpPr>
        <p:spPr>
          <a:xfrm>
            <a:off x="4595073" y="9264833"/>
            <a:ext cx="3814430" cy="1251679"/>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02" name="Rectangle 201"/>
          <p:cNvSpPr/>
          <p:nvPr/>
        </p:nvSpPr>
        <p:spPr>
          <a:xfrm>
            <a:off x="712987" y="9264833"/>
            <a:ext cx="3297818" cy="1251679"/>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9" name="Rectangle 18"/>
          <p:cNvSpPr/>
          <p:nvPr/>
        </p:nvSpPr>
        <p:spPr>
          <a:xfrm>
            <a:off x="1464608" y="4956022"/>
            <a:ext cx="6153556" cy="1251679"/>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a:off x="76200" y="1143000"/>
            <a:ext cx="9144000" cy="1524000"/>
          </a:xfrm>
        </p:spPr>
        <p:txBody>
          <a:bodyPr/>
          <a:lstStyle/>
          <a:p>
            <a:pPr>
              <a:defRPr/>
            </a:pPr>
            <a:r>
              <a:rPr lang="en-US" sz="8000" b="1" spc="600" dirty="0">
                <a:solidFill>
                  <a:srgbClr val="E66161"/>
                </a:solidFill>
                <a:latin typeface="Tahoma"/>
                <a:ea typeface="ＭＳ Ｐゴシック" charset="0"/>
                <a:cs typeface="Tahoma"/>
              </a:rPr>
              <a:t>THE FLOWCHART</a:t>
            </a:r>
          </a:p>
        </p:txBody>
      </p:sp>
      <p:sp>
        <p:nvSpPr>
          <p:cNvPr id="18452" name="TextBox 21"/>
          <p:cNvSpPr txBox="1">
            <a:spLocks noChangeArrowheads="1"/>
          </p:cNvSpPr>
          <p:nvPr/>
        </p:nvSpPr>
        <p:spPr bwMode="auto">
          <a:xfrm>
            <a:off x="0" y="5235575"/>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600">
                <a:solidFill>
                  <a:srgbClr val="454E5C"/>
                </a:solidFill>
                <a:latin typeface="Tahoma" panose="020B0604030504040204" pitchFamily="34" charset="0"/>
                <a:cs typeface="Tahoma" panose="020B0604030504040204" pitchFamily="34" charset="0"/>
              </a:rPr>
              <a:t>Should you do this thing?</a:t>
            </a:r>
          </a:p>
        </p:txBody>
      </p:sp>
      <p:sp>
        <p:nvSpPr>
          <p:cNvPr id="32" name="Rectangle 31"/>
          <p:cNvSpPr/>
          <p:nvPr/>
        </p:nvSpPr>
        <p:spPr>
          <a:xfrm>
            <a:off x="25400" y="25731788"/>
            <a:ext cx="9093200" cy="1700212"/>
          </a:xfrm>
          <a:prstGeom prst="rect">
            <a:avLst/>
          </a:prstGeom>
          <a:solidFill>
            <a:srgbClr val="64BEB4"/>
          </a:solidFill>
          <a:ln w="38100" cmpd="sng">
            <a:solidFill>
              <a:srgbClr val="454E5C"/>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64BEB4"/>
              </a:solidFill>
            </a:endParaRPr>
          </a:p>
        </p:txBody>
      </p:sp>
      <p:sp>
        <p:nvSpPr>
          <p:cNvPr id="40" name="Oval 39"/>
          <p:cNvSpPr/>
          <p:nvPr/>
        </p:nvSpPr>
        <p:spPr>
          <a:xfrm>
            <a:off x="2451367" y="7078247"/>
            <a:ext cx="1252919" cy="1252919"/>
          </a:xfrm>
          <a:prstGeom prst="ellipse">
            <a:avLst/>
          </a:prstGeom>
          <a:solidFill>
            <a:srgbClr val="CBEB57"/>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57" name="Title 1"/>
          <p:cNvSpPr txBox="1">
            <a:spLocks/>
          </p:cNvSpPr>
          <p:nvPr/>
        </p:nvSpPr>
        <p:spPr bwMode="auto">
          <a:xfrm>
            <a:off x="2395538" y="7434263"/>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Yes</a:t>
            </a:r>
          </a:p>
        </p:txBody>
      </p:sp>
      <p:sp>
        <p:nvSpPr>
          <p:cNvPr id="18458" name="TextBox 121"/>
          <p:cNvSpPr txBox="1">
            <a:spLocks noChangeArrowheads="1"/>
          </p:cNvSpPr>
          <p:nvPr/>
        </p:nvSpPr>
        <p:spPr bwMode="auto">
          <a:xfrm>
            <a:off x="941388" y="26304875"/>
            <a:ext cx="5611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rgbClr val="454E5C"/>
                </a:solidFill>
                <a:latin typeface="Tahoma" panose="020B0604030504040204" pitchFamily="34" charset="0"/>
                <a:cs typeface="Tahoma" panose="020B0604030504040204" pitchFamily="34" charset="0"/>
              </a:rPr>
              <a:t>Use this space to write a short conclusion for </a:t>
            </a:r>
          </a:p>
          <a:p>
            <a:pPr eaLnBrk="1" hangingPunct="1"/>
            <a:r>
              <a:rPr lang="en-US" altLang="en-US" sz="1800">
                <a:solidFill>
                  <a:srgbClr val="454E5C"/>
                </a:solidFill>
                <a:latin typeface="Tahoma" panose="020B0604030504040204" pitchFamily="34" charset="0"/>
                <a:cs typeface="Tahoma" panose="020B0604030504040204" pitchFamily="34" charset="0"/>
              </a:rPr>
              <a:t>your infographic and/or to provide a call-to-action.</a:t>
            </a:r>
          </a:p>
        </p:txBody>
      </p:sp>
      <p:cxnSp>
        <p:nvCxnSpPr>
          <p:cNvPr id="47" name="Straight Connector 46"/>
          <p:cNvCxnSpPr/>
          <p:nvPr/>
        </p:nvCxnSpPr>
        <p:spPr>
          <a:xfrm>
            <a:off x="3073400" y="6207125"/>
            <a:ext cx="4763"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18460" name="TextBox 6"/>
          <p:cNvSpPr txBox="1">
            <a:spLocks noChangeArrowheads="1"/>
          </p:cNvSpPr>
          <p:nvPr/>
        </p:nvSpPr>
        <p:spPr bwMode="auto">
          <a:xfrm>
            <a:off x="-16459200" y="9550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1800"/>
          </a:p>
        </p:txBody>
      </p:sp>
      <p:sp>
        <p:nvSpPr>
          <p:cNvPr id="161" name="Oval 160"/>
          <p:cNvSpPr/>
          <p:nvPr/>
        </p:nvSpPr>
        <p:spPr>
          <a:xfrm>
            <a:off x="5245367" y="7078247"/>
            <a:ext cx="1252919" cy="1252919"/>
          </a:xfrm>
          <a:prstGeom prst="ellipse">
            <a:avLst/>
          </a:prstGeom>
          <a:solidFill>
            <a:srgbClr val="E66161"/>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64" name="Title 1"/>
          <p:cNvSpPr txBox="1">
            <a:spLocks/>
          </p:cNvSpPr>
          <p:nvPr/>
        </p:nvSpPr>
        <p:spPr bwMode="auto">
          <a:xfrm>
            <a:off x="5189538" y="7434263"/>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No</a:t>
            </a:r>
          </a:p>
        </p:txBody>
      </p:sp>
      <p:cxnSp>
        <p:nvCxnSpPr>
          <p:cNvPr id="163" name="Straight Connector 162"/>
          <p:cNvCxnSpPr/>
          <p:nvPr/>
        </p:nvCxnSpPr>
        <p:spPr>
          <a:xfrm>
            <a:off x="5883275" y="6207125"/>
            <a:ext cx="4763"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18466" name="TextBox 164"/>
          <p:cNvSpPr txBox="1">
            <a:spLocks noChangeArrowheads="1"/>
          </p:cNvSpPr>
          <p:nvPr/>
        </p:nvSpPr>
        <p:spPr bwMode="auto">
          <a:xfrm>
            <a:off x="4643438" y="9588500"/>
            <a:ext cx="37147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800">
                <a:solidFill>
                  <a:srgbClr val="454E5C"/>
                </a:solidFill>
                <a:latin typeface="Tahoma" panose="020B0604030504040204" pitchFamily="34" charset="0"/>
                <a:cs typeface="Tahoma" panose="020B0604030504040204" pitchFamily="34" charset="0"/>
              </a:rPr>
              <a:t>How about this one?</a:t>
            </a:r>
          </a:p>
        </p:txBody>
      </p:sp>
      <p:sp>
        <p:nvSpPr>
          <p:cNvPr id="18467" name="TextBox 166"/>
          <p:cNvSpPr txBox="1">
            <a:spLocks noChangeArrowheads="1"/>
          </p:cNvSpPr>
          <p:nvPr/>
        </p:nvSpPr>
        <p:spPr bwMode="auto">
          <a:xfrm>
            <a:off x="661988" y="9534525"/>
            <a:ext cx="3429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a:solidFill>
                  <a:srgbClr val="454E5C"/>
                </a:solidFill>
                <a:latin typeface="Tahoma" panose="020B0604030504040204" pitchFamily="34" charset="0"/>
                <a:cs typeface="Tahoma" panose="020B0604030504040204" pitchFamily="34" charset="0"/>
              </a:rPr>
              <a:t>Are you sure?</a:t>
            </a:r>
          </a:p>
        </p:txBody>
      </p:sp>
      <p:cxnSp>
        <p:nvCxnSpPr>
          <p:cNvPr id="168" name="Straight Connector 167"/>
          <p:cNvCxnSpPr/>
          <p:nvPr/>
        </p:nvCxnSpPr>
        <p:spPr>
          <a:xfrm>
            <a:off x="3063875" y="8382000"/>
            <a:ext cx="4763"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a:off x="5875338" y="8382000"/>
            <a:ext cx="4762"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170" name="Oval 169"/>
          <p:cNvSpPr/>
          <p:nvPr/>
        </p:nvSpPr>
        <p:spPr>
          <a:xfrm>
            <a:off x="899130" y="11310858"/>
            <a:ext cx="1252919" cy="1252919"/>
          </a:xfrm>
          <a:prstGeom prst="ellipse">
            <a:avLst/>
          </a:prstGeom>
          <a:solidFill>
            <a:srgbClr val="CBEB57"/>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73" name="Title 1"/>
          <p:cNvSpPr txBox="1">
            <a:spLocks/>
          </p:cNvSpPr>
          <p:nvPr/>
        </p:nvSpPr>
        <p:spPr bwMode="auto">
          <a:xfrm>
            <a:off x="842963" y="11666538"/>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Yes</a:t>
            </a:r>
          </a:p>
        </p:txBody>
      </p:sp>
      <p:cxnSp>
        <p:nvCxnSpPr>
          <p:cNvPr id="172" name="Straight Connector 171"/>
          <p:cNvCxnSpPr/>
          <p:nvPr/>
        </p:nvCxnSpPr>
        <p:spPr>
          <a:xfrm>
            <a:off x="1520825" y="10440988"/>
            <a:ext cx="4763"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173" name="Oval 172"/>
          <p:cNvSpPr/>
          <p:nvPr/>
        </p:nvSpPr>
        <p:spPr>
          <a:xfrm>
            <a:off x="2651730" y="11310858"/>
            <a:ext cx="1252919" cy="1252919"/>
          </a:xfrm>
          <a:prstGeom prst="ellipse">
            <a:avLst/>
          </a:prstGeom>
          <a:solidFill>
            <a:srgbClr val="E66161"/>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78" name="Title 1"/>
          <p:cNvSpPr txBox="1">
            <a:spLocks/>
          </p:cNvSpPr>
          <p:nvPr/>
        </p:nvSpPr>
        <p:spPr bwMode="auto">
          <a:xfrm>
            <a:off x="2595563" y="11666538"/>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No</a:t>
            </a:r>
          </a:p>
        </p:txBody>
      </p:sp>
      <p:cxnSp>
        <p:nvCxnSpPr>
          <p:cNvPr id="175" name="Straight Connector 174"/>
          <p:cNvCxnSpPr/>
          <p:nvPr/>
        </p:nvCxnSpPr>
        <p:spPr>
          <a:xfrm>
            <a:off x="3290888" y="10440988"/>
            <a:ext cx="3175"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p:nvCxnSpPr>
        <p:spPr>
          <a:xfrm>
            <a:off x="3281363" y="12614275"/>
            <a:ext cx="4762"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193" name="Oval 192"/>
          <p:cNvSpPr/>
          <p:nvPr/>
        </p:nvSpPr>
        <p:spPr>
          <a:xfrm>
            <a:off x="5004243" y="11310858"/>
            <a:ext cx="1252919" cy="1252919"/>
          </a:xfrm>
          <a:prstGeom prst="ellipse">
            <a:avLst/>
          </a:prstGeom>
          <a:solidFill>
            <a:srgbClr val="CBEB57"/>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84" name="Title 1"/>
          <p:cNvSpPr txBox="1">
            <a:spLocks/>
          </p:cNvSpPr>
          <p:nvPr/>
        </p:nvSpPr>
        <p:spPr bwMode="auto">
          <a:xfrm>
            <a:off x="4948238" y="11666538"/>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Yes</a:t>
            </a:r>
          </a:p>
        </p:txBody>
      </p:sp>
      <p:sp>
        <p:nvSpPr>
          <p:cNvPr id="195" name="Oval 194"/>
          <p:cNvSpPr/>
          <p:nvPr/>
        </p:nvSpPr>
        <p:spPr>
          <a:xfrm>
            <a:off x="6756843" y="11310858"/>
            <a:ext cx="1252919" cy="1252919"/>
          </a:xfrm>
          <a:prstGeom prst="ellipse">
            <a:avLst/>
          </a:prstGeom>
          <a:solidFill>
            <a:srgbClr val="E66161"/>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88" name="Title 1"/>
          <p:cNvSpPr txBox="1">
            <a:spLocks/>
          </p:cNvSpPr>
          <p:nvPr/>
        </p:nvSpPr>
        <p:spPr bwMode="auto">
          <a:xfrm>
            <a:off x="6700838" y="11666538"/>
            <a:ext cx="13636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No</a:t>
            </a:r>
          </a:p>
        </p:txBody>
      </p:sp>
      <p:cxnSp>
        <p:nvCxnSpPr>
          <p:cNvPr id="197" name="Straight Connector 196"/>
          <p:cNvCxnSpPr/>
          <p:nvPr/>
        </p:nvCxnSpPr>
        <p:spPr>
          <a:xfrm>
            <a:off x="5618163" y="12614275"/>
            <a:ext cx="3175"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99" name="Straight Connector 198"/>
          <p:cNvCxnSpPr/>
          <p:nvPr/>
        </p:nvCxnSpPr>
        <p:spPr>
          <a:xfrm>
            <a:off x="5613400" y="10440988"/>
            <a:ext cx="4763"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00" name="Straight Connector 199"/>
          <p:cNvCxnSpPr/>
          <p:nvPr/>
        </p:nvCxnSpPr>
        <p:spPr>
          <a:xfrm>
            <a:off x="7381875" y="10440988"/>
            <a:ext cx="4763"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204" name="Title 1"/>
          <p:cNvSpPr txBox="1">
            <a:spLocks/>
          </p:cNvSpPr>
          <p:nvPr/>
        </p:nvSpPr>
        <p:spPr bwMode="auto">
          <a:xfrm>
            <a:off x="25400" y="1092200"/>
            <a:ext cx="9144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defRPr/>
            </a:pPr>
            <a:r>
              <a:rPr lang="en-US" sz="8000" b="1" spc="600" dirty="0">
                <a:solidFill>
                  <a:srgbClr val="CBEB57"/>
                </a:solidFill>
                <a:latin typeface="Tahoma"/>
                <a:cs typeface="Tahoma"/>
              </a:rPr>
              <a:t>THE </a:t>
            </a:r>
          </a:p>
          <a:p>
            <a:pPr>
              <a:defRPr/>
            </a:pPr>
            <a:r>
              <a:rPr lang="en-US" sz="8000" b="1" spc="600" dirty="0">
                <a:solidFill>
                  <a:srgbClr val="CBEB57"/>
                </a:solidFill>
                <a:latin typeface="Tahoma"/>
                <a:cs typeface="Tahoma"/>
              </a:rPr>
              <a:t>FLOWCHART</a:t>
            </a:r>
          </a:p>
        </p:txBody>
      </p:sp>
      <p:sp>
        <p:nvSpPr>
          <p:cNvPr id="18493" name="TextBox 205"/>
          <p:cNvSpPr txBox="1">
            <a:spLocks noChangeArrowheads="1"/>
          </p:cNvSpPr>
          <p:nvPr/>
        </p:nvSpPr>
        <p:spPr bwMode="auto">
          <a:xfrm>
            <a:off x="682625" y="21702713"/>
            <a:ext cx="34274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600" b="1">
                <a:solidFill>
                  <a:srgbClr val="454E5C"/>
                </a:solidFill>
                <a:latin typeface="Tahoma" panose="020B0604030504040204" pitchFamily="34" charset="0"/>
                <a:cs typeface="Tahoma" panose="020B0604030504040204" pitchFamily="34" charset="0"/>
              </a:rPr>
              <a:t>YES!</a:t>
            </a:r>
          </a:p>
          <a:p>
            <a:pPr algn="ctr" eaLnBrk="1" hangingPunct="1"/>
            <a:r>
              <a:rPr lang="en-US" altLang="en-US" sz="3600" b="1">
                <a:solidFill>
                  <a:srgbClr val="454E5C"/>
                </a:solidFill>
                <a:latin typeface="Tahoma" panose="020B0604030504040204" pitchFamily="34" charset="0"/>
                <a:cs typeface="Tahoma" panose="020B0604030504040204" pitchFamily="34" charset="0"/>
              </a:rPr>
              <a:t>DO THAT </a:t>
            </a:r>
          </a:p>
          <a:p>
            <a:pPr algn="ctr" eaLnBrk="1" hangingPunct="1"/>
            <a:r>
              <a:rPr lang="en-US" altLang="en-US" sz="3600" b="1">
                <a:solidFill>
                  <a:srgbClr val="454E5C"/>
                </a:solidFill>
                <a:latin typeface="Tahoma" panose="020B0604030504040204" pitchFamily="34" charset="0"/>
                <a:cs typeface="Tahoma" panose="020B0604030504040204" pitchFamily="34" charset="0"/>
              </a:rPr>
              <a:t>THING!</a:t>
            </a:r>
          </a:p>
        </p:txBody>
      </p:sp>
      <p:sp>
        <p:nvSpPr>
          <p:cNvPr id="207" name="16-Point Star 206"/>
          <p:cNvSpPr/>
          <p:nvPr/>
        </p:nvSpPr>
        <p:spPr>
          <a:xfrm>
            <a:off x="4899498" y="20795716"/>
            <a:ext cx="3641786" cy="3641786"/>
          </a:xfrm>
          <a:prstGeom prst="star16">
            <a:avLst/>
          </a:prstGeom>
          <a:solidFill>
            <a:srgbClr val="E66161"/>
          </a:solidFill>
          <a:ln>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497" name="TextBox 207"/>
          <p:cNvSpPr txBox="1">
            <a:spLocks noChangeArrowheads="1"/>
          </p:cNvSpPr>
          <p:nvPr/>
        </p:nvSpPr>
        <p:spPr bwMode="auto">
          <a:xfrm>
            <a:off x="5033963" y="21728113"/>
            <a:ext cx="342741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600" b="1">
                <a:solidFill>
                  <a:srgbClr val="454E5C"/>
                </a:solidFill>
                <a:latin typeface="Tahoma" panose="020B0604030504040204" pitchFamily="34" charset="0"/>
                <a:cs typeface="Tahoma" panose="020B0604030504040204" pitchFamily="34" charset="0"/>
              </a:rPr>
              <a:t>Meh, </a:t>
            </a:r>
          </a:p>
          <a:p>
            <a:pPr algn="ctr" eaLnBrk="1" hangingPunct="1"/>
            <a:r>
              <a:rPr lang="en-US" altLang="en-US" sz="3600" b="1">
                <a:solidFill>
                  <a:srgbClr val="454E5C"/>
                </a:solidFill>
                <a:latin typeface="Tahoma" panose="020B0604030504040204" pitchFamily="34" charset="0"/>
                <a:cs typeface="Tahoma" panose="020B0604030504040204" pitchFamily="34" charset="0"/>
              </a:rPr>
              <a:t>maybe </a:t>
            </a:r>
          </a:p>
          <a:p>
            <a:pPr algn="ctr" eaLnBrk="1" hangingPunct="1"/>
            <a:r>
              <a:rPr lang="en-US" altLang="en-US" sz="3600" b="1">
                <a:solidFill>
                  <a:srgbClr val="454E5C"/>
                </a:solidFill>
                <a:latin typeface="Tahoma" panose="020B0604030504040204" pitchFamily="34" charset="0"/>
                <a:cs typeface="Tahoma" panose="020B0604030504040204" pitchFamily="34" charset="0"/>
              </a:rPr>
              <a:t>not.</a:t>
            </a:r>
          </a:p>
        </p:txBody>
      </p:sp>
      <p:cxnSp>
        <p:nvCxnSpPr>
          <p:cNvPr id="241" name="Straight Connector 240"/>
          <p:cNvCxnSpPr/>
          <p:nvPr/>
        </p:nvCxnSpPr>
        <p:spPr>
          <a:xfrm>
            <a:off x="1009650" y="3314700"/>
            <a:ext cx="7158038" cy="0"/>
          </a:xfrm>
          <a:prstGeom prst="line">
            <a:avLst/>
          </a:prstGeom>
          <a:ln w="38100" cap="sq" cmpd="sng">
            <a:solidFill>
              <a:srgbClr val="64BEB4"/>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245" name="Straight Connector 244"/>
          <p:cNvCxnSpPr/>
          <p:nvPr/>
        </p:nvCxnSpPr>
        <p:spPr>
          <a:xfrm>
            <a:off x="1008063" y="3492500"/>
            <a:ext cx="7158037" cy="0"/>
          </a:xfrm>
          <a:prstGeom prst="line">
            <a:avLst/>
          </a:prstGeom>
          <a:ln w="38100" cap="sq" cmpd="sng">
            <a:solidFill>
              <a:srgbClr val="64BEB4"/>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246" name="Straight Connector 245"/>
          <p:cNvCxnSpPr/>
          <p:nvPr/>
        </p:nvCxnSpPr>
        <p:spPr>
          <a:xfrm>
            <a:off x="1008063" y="3433763"/>
            <a:ext cx="7158037" cy="0"/>
          </a:xfrm>
          <a:prstGeom prst="line">
            <a:avLst/>
          </a:prstGeom>
          <a:ln w="38100" cap="sq" cmpd="sng">
            <a:solidFill>
              <a:srgbClr val="E66161"/>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247" name="Straight Connector 246"/>
          <p:cNvCxnSpPr/>
          <p:nvPr/>
        </p:nvCxnSpPr>
        <p:spPr>
          <a:xfrm>
            <a:off x="1016000" y="3375025"/>
            <a:ext cx="7158038" cy="0"/>
          </a:xfrm>
          <a:prstGeom prst="line">
            <a:avLst/>
          </a:prstGeom>
          <a:ln w="38100" cap="sq" cmpd="sng">
            <a:solidFill>
              <a:srgbClr val="CBEB57"/>
            </a:solidFill>
            <a:prstDash val="solid"/>
            <a:round/>
          </a:ln>
          <a:effectLst/>
        </p:spPr>
        <p:style>
          <a:lnRef idx="2">
            <a:schemeClr val="accent1"/>
          </a:lnRef>
          <a:fillRef idx="0">
            <a:schemeClr val="accent1"/>
          </a:fillRef>
          <a:effectRef idx="1">
            <a:schemeClr val="accent1"/>
          </a:effectRef>
          <a:fontRef idx="minor">
            <a:schemeClr val="tx1"/>
          </a:fontRef>
        </p:style>
      </p:cxnSp>
      <p:sp>
        <p:nvSpPr>
          <p:cNvPr id="34" name="Decision 33"/>
          <p:cNvSpPr/>
          <p:nvPr/>
        </p:nvSpPr>
        <p:spPr>
          <a:xfrm>
            <a:off x="1814513" y="957263"/>
            <a:ext cx="1012825" cy="676275"/>
          </a:xfrm>
          <a:prstGeom prst="flowChartDecision">
            <a:avLst/>
          </a:prstGeom>
          <a:solidFill>
            <a:srgbClr val="E66161"/>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60" name="Decision 259"/>
          <p:cNvSpPr/>
          <p:nvPr/>
        </p:nvSpPr>
        <p:spPr>
          <a:xfrm>
            <a:off x="1625600" y="957263"/>
            <a:ext cx="1011238" cy="676275"/>
          </a:xfrm>
          <a:prstGeom prst="flowChartDecision">
            <a:avLst/>
          </a:prstGeom>
          <a:solidFill>
            <a:srgbClr val="64BEB4"/>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62" name="Decision 261"/>
          <p:cNvSpPr/>
          <p:nvPr/>
        </p:nvSpPr>
        <p:spPr>
          <a:xfrm>
            <a:off x="5929313" y="957263"/>
            <a:ext cx="1011237" cy="676275"/>
          </a:xfrm>
          <a:prstGeom prst="flowChartDecision">
            <a:avLst/>
          </a:prstGeom>
          <a:solidFill>
            <a:srgbClr val="E66161"/>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63" name="Decision 262"/>
          <p:cNvSpPr/>
          <p:nvPr/>
        </p:nvSpPr>
        <p:spPr>
          <a:xfrm>
            <a:off x="6284913" y="957263"/>
            <a:ext cx="1011237" cy="676275"/>
          </a:xfrm>
          <a:prstGeom prst="flowChartDecision">
            <a:avLst/>
          </a:prstGeom>
          <a:solidFill>
            <a:srgbClr val="CBEB57"/>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264" name="Decision 263"/>
          <p:cNvSpPr/>
          <p:nvPr/>
        </p:nvSpPr>
        <p:spPr>
          <a:xfrm>
            <a:off x="6094413" y="957263"/>
            <a:ext cx="1011237" cy="676275"/>
          </a:xfrm>
          <a:prstGeom prst="flowChartDecision">
            <a:avLst/>
          </a:prstGeom>
          <a:solidFill>
            <a:srgbClr val="64BEB4"/>
          </a:solidFill>
          <a:ln w="38100" cap="rnd">
            <a:solidFill>
              <a:srgbClr val="454E5C"/>
            </a:solidFill>
            <a:prstDash val="sysDot"/>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cxnSp>
        <p:nvCxnSpPr>
          <p:cNvPr id="265" name="Straight Connector 264"/>
          <p:cNvCxnSpPr/>
          <p:nvPr/>
        </p:nvCxnSpPr>
        <p:spPr>
          <a:xfrm flipH="1">
            <a:off x="4541838" y="3519488"/>
            <a:ext cx="28575" cy="1465262"/>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266" name="Rectangle 265"/>
          <p:cNvSpPr/>
          <p:nvPr/>
        </p:nvSpPr>
        <p:spPr>
          <a:xfrm>
            <a:off x="2636431" y="13555156"/>
            <a:ext cx="3676087" cy="1761044"/>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11" name="TextBox 266"/>
          <p:cNvSpPr txBox="1">
            <a:spLocks noChangeArrowheads="1"/>
          </p:cNvSpPr>
          <p:nvPr/>
        </p:nvSpPr>
        <p:spPr bwMode="auto">
          <a:xfrm>
            <a:off x="2751138" y="13927138"/>
            <a:ext cx="33940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3200">
                <a:solidFill>
                  <a:srgbClr val="454E5C"/>
                </a:solidFill>
                <a:latin typeface="Tahoma" panose="020B0604030504040204" pitchFamily="34" charset="0"/>
                <a:cs typeface="Tahoma" panose="020B0604030504040204" pitchFamily="34" charset="0"/>
              </a:rPr>
              <a:t>Do you </a:t>
            </a:r>
            <a:r>
              <a:rPr lang="en-US" altLang="en-US" sz="3200" i="1">
                <a:solidFill>
                  <a:srgbClr val="454E5C"/>
                </a:solidFill>
                <a:latin typeface="Tahoma" panose="020B0604030504040204" pitchFamily="34" charset="0"/>
                <a:cs typeface="Tahoma" panose="020B0604030504040204" pitchFamily="34" charset="0"/>
              </a:rPr>
              <a:t>want</a:t>
            </a:r>
            <a:r>
              <a:rPr lang="en-US" altLang="en-US" sz="3200">
                <a:solidFill>
                  <a:srgbClr val="454E5C"/>
                </a:solidFill>
                <a:latin typeface="Tahoma" panose="020B0604030504040204" pitchFamily="34" charset="0"/>
                <a:cs typeface="Tahoma" panose="020B0604030504040204" pitchFamily="34" charset="0"/>
              </a:rPr>
              <a:t> to do that thing?</a:t>
            </a:r>
          </a:p>
        </p:txBody>
      </p:sp>
      <p:sp>
        <p:nvSpPr>
          <p:cNvPr id="268" name="Oval 267"/>
          <p:cNvSpPr/>
          <p:nvPr/>
        </p:nvSpPr>
        <p:spPr>
          <a:xfrm>
            <a:off x="2674916" y="16143666"/>
            <a:ext cx="1252919" cy="1252919"/>
          </a:xfrm>
          <a:prstGeom prst="ellipse">
            <a:avLst/>
          </a:prstGeom>
          <a:solidFill>
            <a:srgbClr val="CBEB57"/>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15" name="Title 1"/>
          <p:cNvSpPr txBox="1">
            <a:spLocks/>
          </p:cNvSpPr>
          <p:nvPr/>
        </p:nvSpPr>
        <p:spPr bwMode="auto">
          <a:xfrm>
            <a:off x="2617788" y="16498888"/>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Yes</a:t>
            </a:r>
          </a:p>
        </p:txBody>
      </p:sp>
      <p:cxnSp>
        <p:nvCxnSpPr>
          <p:cNvPr id="270" name="Straight Connector 269"/>
          <p:cNvCxnSpPr/>
          <p:nvPr/>
        </p:nvCxnSpPr>
        <p:spPr>
          <a:xfrm>
            <a:off x="3297238" y="15273338"/>
            <a:ext cx="4762"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271" name="Oval 270"/>
          <p:cNvSpPr/>
          <p:nvPr/>
        </p:nvSpPr>
        <p:spPr>
          <a:xfrm>
            <a:off x="5017210" y="16143666"/>
            <a:ext cx="1252919" cy="1252919"/>
          </a:xfrm>
          <a:prstGeom prst="ellipse">
            <a:avLst/>
          </a:prstGeom>
          <a:solidFill>
            <a:srgbClr val="E66161"/>
          </a:solidFill>
          <a:ln w="12700" cmpd="sng">
            <a:solidFill>
              <a:srgbClr val="64BEB4"/>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20" name="Title 1"/>
          <p:cNvSpPr txBox="1">
            <a:spLocks/>
          </p:cNvSpPr>
          <p:nvPr/>
        </p:nvSpPr>
        <p:spPr bwMode="auto">
          <a:xfrm>
            <a:off x="4960938" y="16498888"/>
            <a:ext cx="136525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2800">
                <a:solidFill>
                  <a:srgbClr val="454E5C"/>
                </a:solidFill>
                <a:latin typeface="Tahoma" panose="020B0604030504040204" pitchFamily="34" charset="0"/>
                <a:cs typeface="Tahoma" panose="020B0604030504040204" pitchFamily="34" charset="0"/>
              </a:rPr>
              <a:t>No</a:t>
            </a:r>
          </a:p>
        </p:txBody>
      </p:sp>
      <p:cxnSp>
        <p:nvCxnSpPr>
          <p:cNvPr id="273" name="Straight Connector 272"/>
          <p:cNvCxnSpPr/>
          <p:nvPr/>
        </p:nvCxnSpPr>
        <p:spPr>
          <a:xfrm>
            <a:off x="5656263" y="15273338"/>
            <a:ext cx="3175" cy="869950"/>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4" name="Straight Connector 273"/>
          <p:cNvCxnSpPr/>
          <p:nvPr/>
        </p:nvCxnSpPr>
        <p:spPr>
          <a:xfrm>
            <a:off x="3287713" y="17446625"/>
            <a:ext cx="4762"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5" name="Straight Connector 274"/>
          <p:cNvCxnSpPr/>
          <p:nvPr/>
        </p:nvCxnSpPr>
        <p:spPr>
          <a:xfrm>
            <a:off x="5646738" y="17446625"/>
            <a:ext cx="4762" cy="871538"/>
          </a:xfrm>
          <a:prstGeom prst="line">
            <a:avLst/>
          </a:prstGeom>
          <a:ln w="25400" cmpd="sng">
            <a:solidFill>
              <a:srgbClr val="64BEB4"/>
            </a:solidFill>
            <a:prstDash val="sysDot"/>
          </a:ln>
          <a:effectLst/>
        </p:spPr>
        <p:style>
          <a:lnRef idx="2">
            <a:schemeClr val="accent1"/>
          </a:lnRef>
          <a:fillRef idx="0">
            <a:schemeClr val="accent1"/>
          </a:fillRef>
          <a:effectRef idx="1">
            <a:schemeClr val="accent1"/>
          </a:effectRef>
          <a:fontRef idx="minor">
            <a:schemeClr val="tx1"/>
          </a:fontRef>
        </p:style>
      </p:cxnSp>
      <p:sp>
        <p:nvSpPr>
          <p:cNvPr id="276" name="Rectangle 275"/>
          <p:cNvSpPr/>
          <p:nvPr/>
        </p:nvSpPr>
        <p:spPr>
          <a:xfrm>
            <a:off x="1897965" y="18342332"/>
            <a:ext cx="2343191" cy="1520467"/>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27" name="TextBox 276"/>
          <p:cNvSpPr txBox="1">
            <a:spLocks noChangeArrowheads="1"/>
          </p:cNvSpPr>
          <p:nvPr/>
        </p:nvSpPr>
        <p:spPr bwMode="auto">
          <a:xfrm>
            <a:off x="1960563" y="18494375"/>
            <a:ext cx="2230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a:solidFill>
                  <a:srgbClr val="454E5C"/>
                </a:solidFill>
                <a:latin typeface="Tahoma" panose="020B0604030504040204" pitchFamily="34" charset="0"/>
                <a:cs typeface="Tahoma" panose="020B0604030504040204" pitchFamily="34" charset="0"/>
              </a:rPr>
              <a:t>Cool. Glad we’re on the same page.</a:t>
            </a:r>
          </a:p>
        </p:txBody>
      </p:sp>
      <p:sp>
        <p:nvSpPr>
          <p:cNvPr id="278" name="Rectangle 277"/>
          <p:cNvSpPr/>
          <p:nvPr/>
        </p:nvSpPr>
        <p:spPr>
          <a:xfrm>
            <a:off x="4663796" y="18316931"/>
            <a:ext cx="2343191" cy="1520467"/>
          </a:xfrm>
          <a:prstGeom prst="rect">
            <a:avLst/>
          </a:prstGeom>
          <a:solidFill>
            <a:srgbClr val="64BEB4"/>
          </a:solidFill>
          <a:ln>
            <a:solidFill>
              <a:srgbClr val="454E5C"/>
            </a:solidFill>
          </a:ln>
          <a:effectLst>
            <a:glow rad="101600">
              <a:srgbClr val="64BEB4">
                <a:alpha val="75000"/>
              </a:srgbClr>
            </a:glo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p>
        </p:txBody>
      </p:sp>
      <p:sp>
        <p:nvSpPr>
          <p:cNvPr id="18531" name="TextBox 278"/>
          <p:cNvSpPr txBox="1">
            <a:spLocks noChangeArrowheads="1"/>
          </p:cNvSpPr>
          <p:nvPr/>
        </p:nvSpPr>
        <p:spPr bwMode="auto">
          <a:xfrm>
            <a:off x="4702175" y="18468975"/>
            <a:ext cx="2228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a:solidFill>
                  <a:srgbClr val="454E5C"/>
                </a:solidFill>
                <a:latin typeface="Tahoma" panose="020B0604030504040204" pitchFamily="34" charset="0"/>
                <a:cs typeface="Tahoma" panose="020B0604030504040204" pitchFamily="34" charset="0"/>
              </a:rPr>
              <a:t>You don’t </a:t>
            </a:r>
          </a:p>
          <a:p>
            <a:pPr algn="ctr" eaLnBrk="1" hangingPunct="1"/>
            <a:r>
              <a:rPr lang="en-US" altLang="en-US">
                <a:solidFill>
                  <a:srgbClr val="454E5C"/>
                </a:solidFill>
                <a:latin typeface="Tahoma" panose="020B0604030504040204" pitchFamily="34" charset="0"/>
                <a:cs typeface="Tahoma" panose="020B0604030504040204" pitchFamily="34" charset="0"/>
              </a:rPr>
              <a:t>want to do anything, huh?</a:t>
            </a:r>
          </a:p>
        </p:txBody>
      </p:sp>
      <p:sp>
        <p:nvSpPr>
          <p:cNvPr id="18532" name="TextBox 281"/>
          <p:cNvSpPr txBox="1">
            <a:spLocks noChangeArrowheads="1"/>
          </p:cNvSpPr>
          <p:nvPr/>
        </p:nvSpPr>
        <p:spPr bwMode="auto">
          <a:xfrm>
            <a:off x="6802438" y="26279475"/>
            <a:ext cx="1538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400">
                <a:solidFill>
                  <a:srgbClr val="454E5C"/>
                </a:solidFill>
                <a:latin typeface="Tahoma" panose="020B0604030504040204" pitchFamily="34" charset="0"/>
                <a:cs typeface="Tahoma" panose="020B0604030504040204" pitchFamily="34" charset="0"/>
              </a:rPr>
              <a:t>Your logo here:</a:t>
            </a:r>
            <a:endParaRPr lang="en-US" altLang="en-US" sz="1200">
              <a:solidFill>
                <a:schemeClr val="bg1"/>
              </a:solidFill>
            </a:endParaRPr>
          </a:p>
        </p:txBody>
      </p:sp>
      <p:pic>
        <p:nvPicPr>
          <p:cNvPr id="18533" name="Picture 282" descr="HS_Logo_Smal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92938" y="26541413"/>
            <a:ext cx="1246187"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12210</TotalTime>
  <Words>569</Words>
  <Application>Microsoft Office PowerPoint</Application>
  <PresentationFormat>Custom</PresentationFormat>
  <Paragraphs>54</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MS PGothic</vt:lpstr>
      <vt:lpstr>MS PGothic</vt:lpstr>
      <vt:lpstr>Arial</vt:lpstr>
      <vt:lpstr>Calibri</vt:lpstr>
      <vt:lpstr>Georgia</vt:lpstr>
      <vt:lpstr>Lucida Sans Unicode</vt:lpstr>
      <vt:lpstr>Tahoma</vt:lpstr>
      <vt:lpstr>Wingdings</vt:lpstr>
      <vt:lpstr>Office Theme</vt:lpstr>
      <vt:lpstr>PowerPoint Presentation</vt:lpstr>
      <vt:lpstr>THE FLOWCHART</vt:lpstr>
    </vt:vector>
  </TitlesOfParts>
  <Company>HubSpot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Kathleen Mulrine</cp:lastModifiedBy>
  <cp:revision>238</cp:revision>
  <cp:lastPrinted>2015-02-25T21:45:26Z</cp:lastPrinted>
  <dcterms:created xsi:type="dcterms:W3CDTF">2013-02-06T15:19:00Z</dcterms:created>
  <dcterms:modified xsi:type="dcterms:W3CDTF">2017-11-12T17:32:09Z</dcterms:modified>
</cp:coreProperties>
</file>