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6" r:id="rId2"/>
    <p:sldId id="259" r:id="rId3"/>
  </p:sldIdLst>
  <p:sldSz cx="9144000" cy="27432000"/>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64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2EA"/>
    <a:srgbClr val="454E5C"/>
    <a:srgbClr val="FCE8C4"/>
    <a:srgbClr val="3E2735"/>
    <a:srgbClr val="D7796B"/>
    <a:srgbClr val="D3F255"/>
    <a:srgbClr val="301A08"/>
    <a:srgbClr val="ADC3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480" y="-4852"/>
      </p:cViewPr>
      <p:guideLst>
        <p:guide orient="horz" pos="864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122C6B4-EC05-4AA6-80BA-2DF8DA0076AD}" type="datetimeFigureOut">
              <a:rPr lang="en-US" altLang="en-US"/>
              <a:pPr/>
              <a:t>11/12/2017</a:t>
            </a:fld>
            <a:endParaRPr lang="en-US" altLang="en-US"/>
          </a:p>
        </p:txBody>
      </p:sp>
      <p:sp>
        <p:nvSpPr>
          <p:cNvPr id="4" name="Slide Image Placeholder 3"/>
          <p:cNvSpPr>
            <a:spLocks noGrp="1" noRot="1" noChangeAspect="1"/>
          </p:cNvSpPr>
          <p:nvPr>
            <p:ph type="sldImg" idx="2"/>
          </p:nvPr>
        </p:nvSpPr>
        <p:spPr>
          <a:xfrm>
            <a:off x="2857500" y="685800"/>
            <a:ext cx="1143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6062F24-CE71-4BDA-B6D4-839D86518280}" type="slidenum">
              <a:rPr lang="en-US" altLang="en-US"/>
              <a:pPr/>
              <a:t>‹#›</a:t>
            </a:fld>
            <a:endParaRPr lang="en-US" altLang="en-US"/>
          </a:p>
        </p:txBody>
      </p:sp>
    </p:spTree>
    <p:extLst>
      <p:ext uri="{BB962C8B-B14F-4D97-AF65-F5344CB8AC3E}">
        <p14:creationId xmlns:p14="http://schemas.microsoft.com/office/powerpoint/2010/main" val="31535238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1112F8F-1076-4DB6-9D3E-0CA1CB9AFD85}" type="slidenum">
              <a:rPr lang="en-US" altLang="en-US" sz="1200"/>
              <a:pPr eaLnBrk="1" hangingPunct="1"/>
              <a:t>1</a:t>
            </a:fld>
            <a:endParaRPr lang="en-US" altLang="en-US" sz="1200"/>
          </a:p>
        </p:txBody>
      </p:sp>
    </p:spTree>
    <p:extLst>
      <p:ext uri="{BB962C8B-B14F-4D97-AF65-F5344CB8AC3E}">
        <p14:creationId xmlns:p14="http://schemas.microsoft.com/office/powerpoint/2010/main" val="422490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21702"/>
            <a:ext cx="7772400" cy="5880100"/>
          </a:xfrm>
        </p:spPr>
        <p:txBody>
          <a:bodyPr/>
          <a:lstStyle/>
          <a:p>
            <a:r>
              <a:rPr lang="en-US"/>
              <a:t>Click to edit Master title style</a:t>
            </a:r>
          </a:p>
        </p:txBody>
      </p:sp>
      <p:sp>
        <p:nvSpPr>
          <p:cNvPr id="3" name="Subtitle 2"/>
          <p:cNvSpPr>
            <a:spLocks noGrp="1"/>
          </p:cNvSpPr>
          <p:nvPr>
            <p:ph type="subTitle" idx="1"/>
          </p:nvPr>
        </p:nvSpPr>
        <p:spPr>
          <a:xfrm>
            <a:off x="1371600" y="15544800"/>
            <a:ext cx="6400800" cy="7010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CAD141C-644D-4A22-B3F5-C21B4E7F5B3D}" type="datetimeFigureOut">
              <a:rPr lang="en-US" altLang="en-US"/>
              <a:pPr/>
              <a:t>11/12/2017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6976DE6-A98E-42BE-97EF-4C980757AAA4}" type="slidenum">
              <a:rPr lang="en-US" altLang="en-US"/>
              <a:pPr/>
              <a:t>‹#›</a:t>
            </a:fld>
            <a:endParaRPr lang="en-US" altLang="en-US"/>
          </a:p>
        </p:txBody>
      </p:sp>
    </p:spTree>
    <p:extLst>
      <p:ext uri="{BB962C8B-B14F-4D97-AF65-F5344CB8AC3E}">
        <p14:creationId xmlns:p14="http://schemas.microsoft.com/office/powerpoint/2010/main" val="19730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FF0A1EB-D6E1-414A-A8DF-B3D75FDA73C5}" type="datetimeFigureOut">
              <a:rPr lang="en-US" altLang="en-US"/>
              <a:pPr/>
              <a:t>11/12/2017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1054D4-F5D3-46F0-AE2A-D62F2E047B29}" type="slidenum">
              <a:rPr lang="en-US" altLang="en-US"/>
              <a:pPr/>
              <a:t>‹#›</a:t>
            </a:fld>
            <a:endParaRPr lang="en-US" altLang="en-US"/>
          </a:p>
        </p:txBody>
      </p:sp>
    </p:spTree>
    <p:extLst>
      <p:ext uri="{BB962C8B-B14F-4D97-AF65-F5344CB8AC3E}">
        <p14:creationId xmlns:p14="http://schemas.microsoft.com/office/powerpoint/2010/main" val="117025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394200"/>
            <a:ext cx="2057400" cy="936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394200"/>
            <a:ext cx="6019800" cy="936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F8A5BEA-029F-401B-A469-06A2C530B9D8}" type="datetimeFigureOut">
              <a:rPr lang="en-US" altLang="en-US"/>
              <a:pPr/>
              <a:t>11/12/2017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03681C-DB36-4C65-AAF4-01D474175821}" type="slidenum">
              <a:rPr lang="en-US" altLang="en-US"/>
              <a:pPr/>
              <a:t>‹#›</a:t>
            </a:fld>
            <a:endParaRPr lang="en-US" altLang="en-US"/>
          </a:p>
        </p:txBody>
      </p:sp>
    </p:spTree>
    <p:extLst>
      <p:ext uri="{BB962C8B-B14F-4D97-AF65-F5344CB8AC3E}">
        <p14:creationId xmlns:p14="http://schemas.microsoft.com/office/powerpoint/2010/main" val="143828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F6ABE5B-3262-4259-A236-C364A39DAAAB}" type="datetimeFigureOut">
              <a:rPr lang="en-US" altLang="en-US"/>
              <a:pPr/>
              <a:t>11/12/2017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151B07-9351-4CF4-B4A4-47A0FE4E1D0B}" type="slidenum">
              <a:rPr lang="en-US" altLang="en-US"/>
              <a:pPr/>
              <a:t>‹#›</a:t>
            </a:fld>
            <a:endParaRPr lang="en-US" altLang="en-US"/>
          </a:p>
        </p:txBody>
      </p:sp>
    </p:spTree>
    <p:extLst>
      <p:ext uri="{BB962C8B-B14F-4D97-AF65-F5344CB8AC3E}">
        <p14:creationId xmlns:p14="http://schemas.microsoft.com/office/powerpoint/2010/main" val="290215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627602"/>
            <a:ext cx="7772400" cy="54483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1626854"/>
            <a:ext cx="7772400" cy="600074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D904406-624E-4937-AA36-B5C7052D2C0D}" type="datetimeFigureOut">
              <a:rPr lang="en-US" altLang="en-US"/>
              <a:pPr/>
              <a:t>11/12/2017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7FA8FF0-5AEC-4D66-BF64-1D94339D92DF}" type="slidenum">
              <a:rPr lang="en-US" altLang="en-US"/>
              <a:pPr/>
              <a:t>‹#›</a:t>
            </a:fld>
            <a:endParaRPr lang="en-US" altLang="en-US"/>
          </a:p>
        </p:txBody>
      </p:sp>
    </p:spTree>
    <p:extLst>
      <p:ext uri="{BB962C8B-B14F-4D97-AF65-F5344CB8AC3E}">
        <p14:creationId xmlns:p14="http://schemas.microsoft.com/office/powerpoint/2010/main" val="323960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603200"/>
            <a:ext cx="4038600" cy="7241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603200"/>
            <a:ext cx="4038600" cy="7241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74C12472-E209-4D2A-A478-684E541CA8A5}" type="datetimeFigureOut">
              <a:rPr lang="en-US" altLang="en-US"/>
              <a:pPr/>
              <a:t>11/12/2017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C4968F-3710-4B9C-9DA5-7A66D6EB2D0F}" type="slidenum">
              <a:rPr lang="en-US" altLang="en-US"/>
              <a:pPr/>
              <a:t>‹#›</a:t>
            </a:fld>
            <a:endParaRPr lang="en-US" altLang="en-US"/>
          </a:p>
        </p:txBody>
      </p:sp>
    </p:spTree>
    <p:extLst>
      <p:ext uri="{BB962C8B-B14F-4D97-AF65-F5344CB8AC3E}">
        <p14:creationId xmlns:p14="http://schemas.microsoft.com/office/powerpoint/2010/main" val="3202746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98552"/>
            <a:ext cx="8229600"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6140452"/>
            <a:ext cx="4040188" cy="255904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8699500"/>
            <a:ext cx="4040188" cy="158051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6140452"/>
            <a:ext cx="4041775" cy="255904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8699500"/>
            <a:ext cx="4041775" cy="158051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E59BF7E7-16F0-4A9D-9662-51731AFF8B38}" type="datetimeFigureOut">
              <a:rPr lang="en-US" altLang="en-US"/>
              <a:pPr/>
              <a:t>11/12/2017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C34CF22-74B4-4677-9880-A47F24A06CCD}" type="slidenum">
              <a:rPr lang="en-US" altLang="en-US"/>
              <a:pPr/>
              <a:t>‹#›</a:t>
            </a:fld>
            <a:endParaRPr lang="en-US" altLang="en-US"/>
          </a:p>
        </p:txBody>
      </p:sp>
    </p:spTree>
    <p:extLst>
      <p:ext uri="{BB962C8B-B14F-4D97-AF65-F5344CB8AC3E}">
        <p14:creationId xmlns:p14="http://schemas.microsoft.com/office/powerpoint/2010/main" val="336148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23647490-7B08-4F65-8289-926A6226528D}" type="datetimeFigureOut">
              <a:rPr lang="en-US" altLang="en-US"/>
              <a:pPr/>
              <a:t>11/12/2017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A84672B-03EA-4040-8A33-F72AAEA1BF83}" type="slidenum">
              <a:rPr lang="en-US" altLang="en-US"/>
              <a:pPr/>
              <a:t>‹#›</a:t>
            </a:fld>
            <a:endParaRPr lang="en-US" altLang="en-US"/>
          </a:p>
        </p:txBody>
      </p:sp>
    </p:spTree>
    <p:extLst>
      <p:ext uri="{BB962C8B-B14F-4D97-AF65-F5344CB8AC3E}">
        <p14:creationId xmlns:p14="http://schemas.microsoft.com/office/powerpoint/2010/main" val="22437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779054D-6D47-4257-AA7D-9CAB46538FB6}" type="datetimeFigureOut">
              <a:rPr lang="en-US" altLang="en-US"/>
              <a:pPr/>
              <a:t>11/12/2017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69DFC5F-4D29-4D61-84CE-21D3844737D9}" type="slidenum">
              <a:rPr lang="en-US" altLang="en-US"/>
              <a:pPr/>
              <a:t>‹#›</a:t>
            </a:fld>
            <a:endParaRPr lang="en-US" altLang="en-US"/>
          </a:p>
        </p:txBody>
      </p:sp>
    </p:spTree>
    <p:extLst>
      <p:ext uri="{BB962C8B-B14F-4D97-AF65-F5344CB8AC3E}">
        <p14:creationId xmlns:p14="http://schemas.microsoft.com/office/powerpoint/2010/main" val="173233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092200"/>
            <a:ext cx="3008313" cy="46482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092202"/>
            <a:ext cx="5111750" cy="234124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5740402"/>
            <a:ext cx="3008313" cy="187642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EDDF6D1-0E2B-4F1E-9E29-52613236C730}" type="datetimeFigureOut">
              <a:rPr lang="en-US" altLang="en-US"/>
              <a:pPr/>
              <a:t>11/12/2017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67F3021-35C5-4CF3-B53E-BAFC70E53E85}" type="slidenum">
              <a:rPr lang="en-US" altLang="en-US"/>
              <a:pPr/>
              <a:t>‹#›</a:t>
            </a:fld>
            <a:endParaRPr lang="en-US" altLang="en-US"/>
          </a:p>
        </p:txBody>
      </p:sp>
    </p:spTree>
    <p:extLst>
      <p:ext uri="{BB962C8B-B14F-4D97-AF65-F5344CB8AC3E}">
        <p14:creationId xmlns:p14="http://schemas.microsoft.com/office/powerpoint/2010/main" val="52886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19202400"/>
            <a:ext cx="5486400" cy="226695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2451100"/>
            <a:ext cx="5486400" cy="1645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21469352"/>
            <a:ext cx="5486400" cy="32194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81C558B-6C05-42EC-B648-886F5C5B4DC0}" type="datetimeFigureOut">
              <a:rPr lang="en-US" altLang="en-US"/>
              <a:pPr/>
              <a:t>11/12/2017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3B0E664-9ACC-43A7-BA11-30F3621EEDFB}" type="slidenum">
              <a:rPr lang="en-US" altLang="en-US"/>
              <a:pPr/>
              <a:t>‹#›</a:t>
            </a:fld>
            <a:endParaRPr lang="en-US" altLang="en-US"/>
          </a:p>
        </p:txBody>
      </p:sp>
    </p:spTree>
    <p:extLst>
      <p:ext uri="{BB962C8B-B14F-4D97-AF65-F5344CB8AC3E}">
        <p14:creationId xmlns:p14="http://schemas.microsoft.com/office/powerpoint/2010/main" val="113684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9855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6400800"/>
            <a:ext cx="8229600" cy="181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25425400"/>
            <a:ext cx="2133600" cy="1460500"/>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anose="020B0604020202020204" pitchFamily="34" charset="0"/>
              </a:defRPr>
            </a:lvl1pPr>
          </a:lstStyle>
          <a:p>
            <a:fld id="{27504049-F7B6-4F9E-AC73-9F8B28B51649}" type="datetimeFigureOut">
              <a:rPr lang="en-US" altLang="en-US"/>
              <a:pPr/>
              <a:t>11/12/2017</a:t>
            </a:fld>
            <a:endParaRPr lang="en-US" altLang="en-US"/>
          </a:p>
        </p:txBody>
      </p:sp>
      <p:sp>
        <p:nvSpPr>
          <p:cNvPr id="5" name="Footer Placeholder 4"/>
          <p:cNvSpPr>
            <a:spLocks noGrp="1"/>
          </p:cNvSpPr>
          <p:nvPr>
            <p:ph type="ftr" sz="quarter" idx="3"/>
          </p:nvPr>
        </p:nvSpPr>
        <p:spPr>
          <a:xfrm>
            <a:off x="3124200" y="25425400"/>
            <a:ext cx="2895600" cy="14605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25425400"/>
            <a:ext cx="2133600" cy="146050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anose="020B0604020202020204" pitchFamily="34" charset="0"/>
              </a:defRPr>
            </a:lvl1pPr>
          </a:lstStyle>
          <a:p>
            <a:fld id="{1EAEF313-9F95-48A1-81D3-FBE1E354A5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offers.hubspot.com/free-holiday-stock-photos"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738" y="115888"/>
            <a:ext cx="8493125" cy="5297487"/>
          </a:xfrm>
          <a:prstGeom prst="rect">
            <a:avLst/>
          </a:prstGeom>
          <a:solidFill>
            <a:schemeClr val="tx1">
              <a:lumMod val="50000"/>
              <a:lumOff val="50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6" name="Rectangle 5"/>
          <p:cNvSpPr>
            <a:spLocks noChangeArrowheads="1"/>
          </p:cNvSpPr>
          <p:nvPr/>
        </p:nvSpPr>
        <p:spPr bwMode="auto">
          <a:xfrm>
            <a:off x="568325" y="352425"/>
            <a:ext cx="1431925" cy="900113"/>
          </a:xfrm>
          <a:prstGeom prst="rect">
            <a:avLst/>
          </a:prstGeom>
          <a:solidFill>
            <a:srgbClr val="3E2735"/>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7" name="Rectangle 6"/>
          <p:cNvSpPr>
            <a:spLocks noChangeArrowheads="1"/>
          </p:cNvSpPr>
          <p:nvPr/>
        </p:nvSpPr>
        <p:spPr bwMode="auto">
          <a:xfrm>
            <a:off x="568325" y="1500188"/>
            <a:ext cx="1431925" cy="900112"/>
          </a:xfrm>
          <a:prstGeom prst="rect">
            <a:avLst/>
          </a:prstGeom>
          <a:solidFill>
            <a:srgbClr val="8D587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8" name="Rectangle 7"/>
          <p:cNvSpPr>
            <a:spLocks noChangeArrowheads="1"/>
          </p:cNvSpPr>
          <p:nvPr/>
        </p:nvSpPr>
        <p:spPr bwMode="auto">
          <a:xfrm>
            <a:off x="568325" y="2638425"/>
            <a:ext cx="1431925" cy="900113"/>
          </a:xfrm>
          <a:prstGeom prst="rect">
            <a:avLst/>
          </a:prstGeom>
          <a:solidFill>
            <a:srgbClr val="D7796B"/>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9" name="Rectangle 8"/>
          <p:cNvSpPr>
            <a:spLocks noChangeArrowheads="1"/>
          </p:cNvSpPr>
          <p:nvPr/>
        </p:nvSpPr>
        <p:spPr bwMode="auto">
          <a:xfrm>
            <a:off x="568325" y="3813175"/>
            <a:ext cx="1431925" cy="900113"/>
          </a:xfrm>
          <a:prstGeom prst="rect">
            <a:avLst/>
          </a:prstGeom>
          <a:solidFill>
            <a:srgbClr val="F5C18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10" name="Rectangle 9"/>
          <p:cNvSpPr>
            <a:spLocks noChangeArrowheads="1"/>
          </p:cNvSpPr>
          <p:nvPr/>
        </p:nvSpPr>
        <p:spPr bwMode="auto">
          <a:xfrm>
            <a:off x="2701925" y="352425"/>
            <a:ext cx="5762625" cy="4360863"/>
          </a:xfrm>
          <a:prstGeom prst="rect">
            <a:avLst/>
          </a:prstGeom>
          <a:solidFill>
            <a:srgbClr val="3E2735"/>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11" name="Rectangle 10"/>
          <p:cNvSpPr>
            <a:spLocks noChangeArrowheads="1"/>
          </p:cNvSpPr>
          <p:nvPr/>
        </p:nvSpPr>
        <p:spPr bwMode="auto">
          <a:xfrm>
            <a:off x="312738" y="5053013"/>
            <a:ext cx="8493125" cy="360362"/>
          </a:xfrm>
          <a:prstGeom prst="rect">
            <a:avLst/>
          </a:prstGeom>
          <a:solidFill>
            <a:schemeClr val="bg1"/>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12" name="Quad Arrow 11"/>
          <p:cNvSpPr/>
          <p:nvPr/>
        </p:nvSpPr>
        <p:spPr>
          <a:xfrm>
            <a:off x="8385175" y="5103813"/>
            <a:ext cx="265113" cy="265112"/>
          </a:xfrm>
          <a:prstGeom prst="quad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13" name="Rounded Rectangle 12"/>
          <p:cNvSpPr/>
          <p:nvPr/>
        </p:nvSpPr>
        <p:spPr>
          <a:xfrm>
            <a:off x="6184901" y="5236823"/>
            <a:ext cx="1885950" cy="45719"/>
          </a:xfrm>
          <a:prstGeom prst="roundRect">
            <a:avLst/>
          </a:prstGeom>
          <a:solidFill>
            <a:schemeClr val="bg1"/>
          </a:solidFill>
          <a:ln>
            <a:solidFill>
              <a:schemeClr val="tx1">
                <a:lumMod val="65000"/>
                <a:lumOff val="35000"/>
              </a:schemeClr>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14" name="Oval 13"/>
          <p:cNvSpPr/>
          <p:nvPr/>
        </p:nvSpPr>
        <p:spPr>
          <a:xfrm>
            <a:off x="6337300" y="5173663"/>
            <a:ext cx="149225" cy="149225"/>
          </a:xfrm>
          <a:prstGeom prst="ellipse">
            <a:avLst/>
          </a:prstGeom>
          <a:solidFill>
            <a:schemeClr val="tx1">
              <a:lumMod val="65000"/>
              <a:lumOff val="3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15" name="Oval 14"/>
          <p:cNvSpPr/>
          <p:nvPr/>
        </p:nvSpPr>
        <p:spPr>
          <a:xfrm>
            <a:off x="6400800" y="5222875"/>
            <a:ext cx="50800" cy="50800"/>
          </a:xfrm>
          <a:prstGeom prst="ellipse">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16" name="Rectangle 15"/>
          <p:cNvSpPr/>
          <p:nvPr/>
        </p:nvSpPr>
        <p:spPr>
          <a:xfrm>
            <a:off x="568325" y="5153025"/>
            <a:ext cx="168275" cy="166688"/>
          </a:xfrm>
          <a:prstGeom prst="rect">
            <a:avLst/>
          </a:prstGeom>
          <a:solidFill>
            <a:schemeClr val="tx1">
              <a:lumMod val="65000"/>
              <a:lumOff val="35000"/>
            </a:schemeClr>
          </a:solidFill>
          <a:ln>
            <a:solidFill>
              <a:srgbClr val="FCE8C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17" name="Rectangle 16"/>
          <p:cNvSpPr/>
          <p:nvPr/>
        </p:nvSpPr>
        <p:spPr>
          <a:xfrm>
            <a:off x="804863" y="5153025"/>
            <a:ext cx="168275" cy="166688"/>
          </a:xfrm>
          <a:prstGeom prst="rect">
            <a:avLst/>
          </a:prstGeom>
          <a:solidFill>
            <a:schemeClr val="tx1">
              <a:lumMod val="65000"/>
              <a:lumOff val="35000"/>
            </a:schemeClr>
          </a:solidFill>
          <a:ln>
            <a:solidFill>
              <a:srgbClr val="FCE8C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18" name="Rectangle 17"/>
          <p:cNvSpPr/>
          <p:nvPr/>
        </p:nvSpPr>
        <p:spPr>
          <a:xfrm>
            <a:off x="1047750" y="5153025"/>
            <a:ext cx="168275" cy="166688"/>
          </a:xfrm>
          <a:prstGeom prst="rect">
            <a:avLst/>
          </a:prstGeom>
          <a:solidFill>
            <a:schemeClr val="tx1">
              <a:lumMod val="65000"/>
              <a:lumOff val="35000"/>
            </a:schemeClr>
          </a:solidFill>
          <a:ln>
            <a:solidFill>
              <a:srgbClr val="FCE8C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19" name="Rounded Rectangle 18"/>
          <p:cNvSpPr>
            <a:spLocks noChangeArrowheads="1"/>
          </p:cNvSpPr>
          <p:nvPr/>
        </p:nvSpPr>
        <p:spPr bwMode="auto">
          <a:xfrm>
            <a:off x="2241550" y="352425"/>
            <a:ext cx="171450" cy="4360863"/>
          </a:xfrm>
          <a:prstGeom prst="roundRect">
            <a:avLst>
              <a:gd name="adj" fmla="val 16667"/>
            </a:avLst>
          </a:prstGeom>
          <a:solidFill>
            <a:schemeClr val="bg1"/>
          </a:solidFill>
          <a:ln w="9525">
            <a:solidFill>
              <a:srgbClr val="595959"/>
            </a:solidFill>
            <a:round/>
            <a:headEnd/>
            <a:tailEnd/>
          </a:ln>
          <a:effectLst>
            <a:outerShdw blurRad="50800" dist="38100" dir="5400000" algn="t" rotWithShape="0">
              <a:srgbClr val="808080">
                <a:alpha val="39998"/>
              </a:srgbClr>
            </a:outerShdw>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0" name="Rounded Rectangle 19"/>
          <p:cNvSpPr/>
          <p:nvPr/>
        </p:nvSpPr>
        <p:spPr>
          <a:xfrm>
            <a:off x="2298700" y="403225"/>
            <a:ext cx="63500" cy="793750"/>
          </a:xfrm>
          <a:prstGeom prst="round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18" name="Rectangle 217"/>
          <p:cNvSpPr/>
          <p:nvPr/>
        </p:nvSpPr>
        <p:spPr>
          <a:xfrm>
            <a:off x="312738" y="5568950"/>
            <a:ext cx="8493125" cy="5297488"/>
          </a:xfrm>
          <a:prstGeom prst="rect">
            <a:avLst/>
          </a:prstGeom>
          <a:solidFill>
            <a:schemeClr val="tx1">
              <a:lumMod val="50000"/>
              <a:lumOff val="50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19" name="Rectangle 218"/>
          <p:cNvSpPr>
            <a:spLocks noChangeArrowheads="1"/>
          </p:cNvSpPr>
          <p:nvPr/>
        </p:nvSpPr>
        <p:spPr bwMode="auto">
          <a:xfrm>
            <a:off x="568325" y="5805488"/>
            <a:ext cx="1431925" cy="900112"/>
          </a:xfrm>
          <a:prstGeom prst="rect">
            <a:avLst/>
          </a:prstGeom>
          <a:solidFill>
            <a:srgbClr val="8D587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20" name="Rectangle 219"/>
          <p:cNvSpPr>
            <a:spLocks noChangeArrowheads="1"/>
          </p:cNvSpPr>
          <p:nvPr/>
        </p:nvSpPr>
        <p:spPr bwMode="auto">
          <a:xfrm>
            <a:off x="568325" y="6953250"/>
            <a:ext cx="1431925" cy="900113"/>
          </a:xfrm>
          <a:prstGeom prst="rect">
            <a:avLst/>
          </a:prstGeom>
          <a:solidFill>
            <a:srgbClr val="D7796B"/>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21" name="Rectangle 220"/>
          <p:cNvSpPr>
            <a:spLocks noChangeArrowheads="1"/>
          </p:cNvSpPr>
          <p:nvPr/>
        </p:nvSpPr>
        <p:spPr bwMode="auto">
          <a:xfrm>
            <a:off x="568325" y="8091488"/>
            <a:ext cx="1431925" cy="900112"/>
          </a:xfrm>
          <a:prstGeom prst="rect">
            <a:avLst/>
          </a:prstGeom>
          <a:solidFill>
            <a:srgbClr val="F5C18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22" name="Rectangle 221"/>
          <p:cNvSpPr>
            <a:spLocks noChangeArrowheads="1"/>
          </p:cNvSpPr>
          <p:nvPr/>
        </p:nvSpPr>
        <p:spPr bwMode="auto">
          <a:xfrm>
            <a:off x="568325" y="9266238"/>
            <a:ext cx="1431925" cy="900112"/>
          </a:xfrm>
          <a:prstGeom prst="rect">
            <a:avLst/>
          </a:prstGeom>
          <a:solidFill>
            <a:srgbClr val="FCE8C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23" name="Rectangle 222"/>
          <p:cNvSpPr>
            <a:spLocks noChangeArrowheads="1"/>
          </p:cNvSpPr>
          <p:nvPr/>
        </p:nvSpPr>
        <p:spPr bwMode="auto">
          <a:xfrm>
            <a:off x="2701925" y="5805488"/>
            <a:ext cx="5762625" cy="4360862"/>
          </a:xfrm>
          <a:prstGeom prst="rect">
            <a:avLst/>
          </a:prstGeom>
          <a:solidFill>
            <a:srgbClr val="8D5876"/>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24" name="Rectangle 223"/>
          <p:cNvSpPr>
            <a:spLocks noChangeArrowheads="1"/>
          </p:cNvSpPr>
          <p:nvPr/>
        </p:nvSpPr>
        <p:spPr bwMode="auto">
          <a:xfrm>
            <a:off x="312738" y="10506075"/>
            <a:ext cx="8493125" cy="360363"/>
          </a:xfrm>
          <a:prstGeom prst="rect">
            <a:avLst/>
          </a:prstGeom>
          <a:solidFill>
            <a:schemeClr val="bg1"/>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25" name="Quad Arrow 224"/>
          <p:cNvSpPr/>
          <p:nvPr/>
        </p:nvSpPr>
        <p:spPr>
          <a:xfrm>
            <a:off x="8385175" y="10556875"/>
            <a:ext cx="265113" cy="265113"/>
          </a:xfrm>
          <a:prstGeom prst="quad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26" name="Rounded Rectangle 225"/>
          <p:cNvSpPr/>
          <p:nvPr/>
        </p:nvSpPr>
        <p:spPr>
          <a:xfrm>
            <a:off x="6184901" y="10688768"/>
            <a:ext cx="1885950" cy="45719"/>
          </a:xfrm>
          <a:prstGeom prst="roundRect">
            <a:avLst/>
          </a:prstGeom>
          <a:solidFill>
            <a:schemeClr val="bg1"/>
          </a:solidFill>
          <a:ln>
            <a:solidFill>
              <a:schemeClr val="tx1">
                <a:lumMod val="65000"/>
                <a:lumOff val="35000"/>
              </a:schemeClr>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27" name="Oval 226"/>
          <p:cNvSpPr/>
          <p:nvPr/>
        </p:nvSpPr>
        <p:spPr>
          <a:xfrm>
            <a:off x="6337300" y="10626725"/>
            <a:ext cx="149225" cy="149225"/>
          </a:xfrm>
          <a:prstGeom prst="ellipse">
            <a:avLst/>
          </a:prstGeom>
          <a:solidFill>
            <a:schemeClr val="tx1">
              <a:lumMod val="65000"/>
              <a:lumOff val="3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28" name="Oval 227"/>
          <p:cNvSpPr/>
          <p:nvPr/>
        </p:nvSpPr>
        <p:spPr>
          <a:xfrm>
            <a:off x="6400800" y="10675938"/>
            <a:ext cx="50800" cy="50800"/>
          </a:xfrm>
          <a:prstGeom prst="ellipse">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29" name="Rectangle 228"/>
          <p:cNvSpPr/>
          <p:nvPr/>
        </p:nvSpPr>
        <p:spPr>
          <a:xfrm>
            <a:off x="568325" y="10606088"/>
            <a:ext cx="168275" cy="166687"/>
          </a:xfrm>
          <a:prstGeom prst="rect">
            <a:avLst/>
          </a:prstGeom>
          <a:solidFill>
            <a:schemeClr val="tx1">
              <a:lumMod val="65000"/>
              <a:lumOff val="35000"/>
            </a:schemeClr>
          </a:solidFill>
          <a:ln>
            <a:solidFill>
              <a:srgbClr val="FCE8C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30" name="Rectangle 229"/>
          <p:cNvSpPr/>
          <p:nvPr/>
        </p:nvSpPr>
        <p:spPr>
          <a:xfrm>
            <a:off x="804863" y="10606088"/>
            <a:ext cx="168275" cy="166687"/>
          </a:xfrm>
          <a:prstGeom prst="rect">
            <a:avLst/>
          </a:prstGeom>
          <a:solidFill>
            <a:schemeClr val="tx1">
              <a:lumMod val="65000"/>
              <a:lumOff val="35000"/>
            </a:schemeClr>
          </a:solidFill>
          <a:ln>
            <a:solidFill>
              <a:srgbClr val="FCE8C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31" name="Rectangle 230"/>
          <p:cNvSpPr/>
          <p:nvPr/>
        </p:nvSpPr>
        <p:spPr>
          <a:xfrm>
            <a:off x="1047750" y="10606088"/>
            <a:ext cx="168275" cy="166687"/>
          </a:xfrm>
          <a:prstGeom prst="rect">
            <a:avLst/>
          </a:prstGeom>
          <a:solidFill>
            <a:schemeClr val="tx1">
              <a:lumMod val="65000"/>
              <a:lumOff val="35000"/>
            </a:schemeClr>
          </a:solidFill>
          <a:ln>
            <a:solidFill>
              <a:srgbClr val="FCE8C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32" name="Rounded Rectangle 231"/>
          <p:cNvSpPr>
            <a:spLocks noChangeArrowheads="1"/>
          </p:cNvSpPr>
          <p:nvPr/>
        </p:nvSpPr>
        <p:spPr bwMode="auto">
          <a:xfrm>
            <a:off x="2241550" y="5805488"/>
            <a:ext cx="171450" cy="4360862"/>
          </a:xfrm>
          <a:prstGeom prst="roundRect">
            <a:avLst>
              <a:gd name="adj" fmla="val 16667"/>
            </a:avLst>
          </a:prstGeom>
          <a:solidFill>
            <a:schemeClr val="bg1"/>
          </a:solidFill>
          <a:ln w="9525">
            <a:solidFill>
              <a:srgbClr val="595959"/>
            </a:solidFill>
            <a:round/>
            <a:headEnd/>
            <a:tailEnd/>
          </a:ln>
          <a:effectLst>
            <a:outerShdw blurRad="50800" dist="38100" dir="5400000" algn="t" rotWithShape="0">
              <a:srgbClr val="808080">
                <a:alpha val="39998"/>
              </a:srgbClr>
            </a:outerShdw>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33" name="Rounded Rectangle 232"/>
          <p:cNvSpPr/>
          <p:nvPr/>
        </p:nvSpPr>
        <p:spPr>
          <a:xfrm>
            <a:off x="2298700" y="5856288"/>
            <a:ext cx="63500" cy="793750"/>
          </a:xfrm>
          <a:prstGeom prst="round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35" name="Rectangle 234"/>
          <p:cNvSpPr/>
          <p:nvPr/>
        </p:nvSpPr>
        <p:spPr>
          <a:xfrm>
            <a:off x="312738" y="11055350"/>
            <a:ext cx="8493125" cy="5297488"/>
          </a:xfrm>
          <a:prstGeom prst="rect">
            <a:avLst/>
          </a:prstGeom>
          <a:solidFill>
            <a:schemeClr val="tx1">
              <a:lumMod val="50000"/>
              <a:lumOff val="50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36" name="Rectangle 235"/>
          <p:cNvSpPr>
            <a:spLocks noChangeArrowheads="1"/>
          </p:cNvSpPr>
          <p:nvPr/>
        </p:nvSpPr>
        <p:spPr bwMode="auto">
          <a:xfrm>
            <a:off x="568325" y="11291888"/>
            <a:ext cx="1431925" cy="900112"/>
          </a:xfrm>
          <a:prstGeom prst="rect">
            <a:avLst/>
          </a:prstGeom>
          <a:solidFill>
            <a:srgbClr val="D7796B"/>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37" name="Rectangle 236"/>
          <p:cNvSpPr>
            <a:spLocks noChangeArrowheads="1"/>
          </p:cNvSpPr>
          <p:nvPr/>
        </p:nvSpPr>
        <p:spPr bwMode="auto">
          <a:xfrm>
            <a:off x="568325" y="12439650"/>
            <a:ext cx="1431925" cy="900113"/>
          </a:xfrm>
          <a:prstGeom prst="rect">
            <a:avLst/>
          </a:prstGeom>
          <a:solidFill>
            <a:srgbClr val="F5C18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38" name="Rectangle 237"/>
          <p:cNvSpPr>
            <a:spLocks noChangeArrowheads="1"/>
          </p:cNvSpPr>
          <p:nvPr/>
        </p:nvSpPr>
        <p:spPr bwMode="auto">
          <a:xfrm>
            <a:off x="568325" y="13577888"/>
            <a:ext cx="1431925" cy="900112"/>
          </a:xfrm>
          <a:prstGeom prst="rect">
            <a:avLst/>
          </a:prstGeom>
          <a:solidFill>
            <a:srgbClr val="FCE8C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39" name="Rectangle 238"/>
          <p:cNvSpPr>
            <a:spLocks noChangeArrowheads="1"/>
          </p:cNvSpPr>
          <p:nvPr/>
        </p:nvSpPr>
        <p:spPr bwMode="auto">
          <a:xfrm>
            <a:off x="568325" y="14752638"/>
            <a:ext cx="1431925" cy="900112"/>
          </a:xfrm>
          <a:prstGeom prst="rect">
            <a:avLst/>
          </a:prstGeom>
          <a:solidFill>
            <a:srgbClr val="3E2735"/>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40" name="Rectangle 239"/>
          <p:cNvSpPr>
            <a:spLocks noChangeArrowheads="1"/>
          </p:cNvSpPr>
          <p:nvPr/>
        </p:nvSpPr>
        <p:spPr bwMode="auto">
          <a:xfrm>
            <a:off x="2701925" y="11291888"/>
            <a:ext cx="5762625" cy="4360862"/>
          </a:xfrm>
          <a:prstGeom prst="rect">
            <a:avLst/>
          </a:prstGeom>
          <a:solidFill>
            <a:srgbClr val="D7796B"/>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sz="1800">
              <a:solidFill>
                <a:srgbClr val="D7796B"/>
              </a:solidFill>
              <a:latin typeface="Georgia"/>
              <a:ea typeface="+mn-ea"/>
              <a:cs typeface="Georgia"/>
            </a:endParaRPr>
          </a:p>
        </p:txBody>
      </p:sp>
      <p:sp>
        <p:nvSpPr>
          <p:cNvPr id="241" name="Rectangle 240"/>
          <p:cNvSpPr>
            <a:spLocks noChangeArrowheads="1"/>
          </p:cNvSpPr>
          <p:nvPr/>
        </p:nvSpPr>
        <p:spPr bwMode="auto">
          <a:xfrm>
            <a:off x="312738" y="15992475"/>
            <a:ext cx="8493125" cy="360363"/>
          </a:xfrm>
          <a:prstGeom prst="rect">
            <a:avLst/>
          </a:prstGeom>
          <a:solidFill>
            <a:schemeClr val="bg1"/>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42" name="Quad Arrow 241"/>
          <p:cNvSpPr/>
          <p:nvPr/>
        </p:nvSpPr>
        <p:spPr>
          <a:xfrm>
            <a:off x="8385175" y="16043275"/>
            <a:ext cx="265113" cy="265113"/>
          </a:xfrm>
          <a:prstGeom prst="quad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43" name="Rounded Rectangle 242"/>
          <p:cNvSpPr/>
          <p:nvPr/>
        </p:nvSpPr>
        <p:spPr>
          <a:xfrm>
            <a:off x="6184901" y="16176107"/>
            <a:ext cx="1885950" cy="45719"/>
          </a:xfrm>
          <a:prstGeom prst="roundRect">
            <a:avLst/>
          </a:prstGeom>
          <a:solidFill>
            <a:schemeClr val="bg1"/>
          </a:solidFill>
          <a:ln>
            <a:solidFill>
              <a:schemeClr val="tx1">
                <a:lumMod val="65000"/>
                <a:lumOff val="35000"/>
              </a:schemeClr>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44" name="Oval 243"/>
          <p:cNvSpPr/>
          <p:nvPr/>
        </p:nvSpPr>
        <p:spPr>
          <a:xfrm>
            <a:off x="6337300" y="16113125"/>
            <a:ext cx="149225" cy="149225"/>
          </a:xfrm>
          <a:prstGeom prst="ellipse">
            <a:avLst/>
          </a:prstGeom>
          <a:solidFill>
            <a:schemeClr val="tx1">
              <a:lumMod val="65000"/>
              <a:lumOff val="3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45" name="Oval 244"/>
          <p:cNvSpPr/>
          <p:nvPr/>
        </p:nvSpPr>
        <p:spPr>
          <a:xfrm>
            <a:off x="6400800" y="16162338"/>
            <a:ext cx="50800" cy="50800"/>
          </a:xfrm>
          <a:prstGeom prst="ellipse">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46" name="Rectangle 245"/>
          <p:cNvSpPr/>
          <p:nvPr/>
        </p:nvSpPr>
        <p:spPr>
          <a:xfrm>
            <a:off x="568325" y="16092488"/>
            <a:ext cx="168275" cy="166687"/>
          </a:xfrm>
          <a:prstGeom prst="rect">
            <a:avLst/>
          </a:prstGeom>
          <a:solidFill>
            <a:schemeClr val="tx1">
              <a:lumMod val="65000"/>
              <a:lumOff val="35000"/>
            </a:schemeClr>
          </a:solidFill>
          <a:ln>
            <a:solidFill>
              <a:srgbClr val="FCE8C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47" name="Rectangle 246"/>
          <p:cNvSpPr/>
          <p:nvPr/>
        </p:nvSpPr>
        <p:spPr>
          <a:xfrm>
            <a:off x="804863" y="16092488"/>
            <a:ext cx="168275" cy="166687"/>
          </a:xfrm>
          <a:prstGeom prst="rect">
            <a:avLst/>
          </a:prstGeom>
          <a:solidFill>
            <a:schemeClr val="tx1">
              <a:lumMod val="65000"/>
              <a:lumOff val="35000"/>
            </a:schemeClr>
          </a:solidFill>
          <a:ln>
            <a:solidFill>
              <a:srgbClr val="FCE8C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48" name="Rectangle 247"/>
          <p:cNvSpPr/>
          <p:nvPr/>
        </p:nvSpPr>
        <p:spPr>
          <a:xfrm>
            <a:off x="1047750" y="16092488"/>
            <a:ext cx="168275" cy="166687"/>
          </a:xfrm>
          <a:prstGeom prst="rect">
            <a:avLst/>
          </a:prstGeom>
          <a:solidFill>
            <a:schemeClr val="tx1">
              <a:lumMod val="65000"/>
              <a:lumOff val="35000"/>
            </a:schemeClr>
          </a:solidFill>
          <a:ln>
            <a:solidFill>
              <a:srgbClr val="FCE8C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49" name="Rounded Rectangle 248"/>
          <p:cNvSpPr>
            <a:spLocks noChangeArrowheads="1"/>
          </p:cNvSpPr>
          <p:nvPr/>
        </p:nvSpPr>
        <p:spPr bwMode="auto">
          <a:xfrm>
            <a:off x="2241550" y="11291888"/>
            <a:ext cx="171450" cy="4360862"/>
          </a:xfrm>
          <a:prstGeom prst="roundRect">
            <a:avLst>
              <a:gd name="adj" fmla="val 16667"/>
            </a:avLst>
          </a:prstGeom>
          <a:solidFill>
            <a:schemeClr val="bg1"/>
          </a:solidFill>
          <a:ln w="9525">
            <a:solidFill>
              <a:srgbClr val="595959"/>
            </a:solidFill>
            <a:round/>
            <a:headEnd/>
            <a:tailEnd/>
          </a:ln>
          <a:effectLst>
            <a:outerShdw blurRad="50800" dist="38100" dir="5400000" algn="t" rotWithShape="0">
              <a:srgbClr val="808080">
                <a:alpha val="39998"/>
              </a:srgbClr>
            </a:outerShdw>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50" name="Rounded Rectangle 249"/>
          <p:cNvSpPr/>
          <p:nvPr/>
        </p:nvSpPr>
        <p:spPr>
          <a:xfrm>
            <a:off x="2298700" y="11342688"/>
            <a:ext cx="63500" cy="793750"/>
          </a:xfrm>
          <a:prstGeom prst="round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52" name="Rectangle 251"/>
          <p:cNvSpPr/>
          <p:nvPr/>
        </p:nvSpPr>
        <p:spPr>
          <a:xfrm>
            <a:off x="312738" y="16538575"/>
            <a:ext cx="8493125" cy="5297488"/>
          </a:xfrm>
          <a:prstGeom prst="rect">
            <a:avLst/>
          </a:prstGeom>
          <a:solidFill>
            <a:schemeClr val="tx1">
              <a:lumMod val="50000"/>
              <a:lumOff val="50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53" name="Rectangle 252"/>
          <p:cNvSpPr>
            <a:spLocks noChangeArrowheads="1"/>
          </p:cNvSpPr>
          <p:nvPr/>
        </p:nvSpPr>
        <p:spPr bwMode="auto">
          <a:xfrm>
            <a:off x="568325" y="16775113"/>
            <a:ext cx="1431925" cy="900112"/>
          </a:xfrm>
          <a:prstGeom prst="rect">
            <a:avLst/>
          </a:prstGeom>
          <a:solidFill>
            <a:srgbClr val="F5C18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54" name="Rectangle 253"/>
          <p:cNvSpPr>
            <a:spLocks noChangeArrowheads="1"/>
          </p:cNvSpPr>
          <p:nvPr/>
        </p:nvSpPr>
        <p:spPr bwMode="auto">
          <a:xfrm>
            <a:off x="568325" y="17922875"/>
            <a:ext cx="1431925" cy="900113"/>
          </a:xfrm>
          <a:prstGeom prst="rect">
            <a:avLst/>
          </a:prstGeom>
          <a:solidFill>
            <a:srgbClr val="FCE8C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55" name="Rectangle 254"/>
          <p:cNvSpPr>
            <a:spLocks noChangeArrowheads="1"/>
          </p:cNvSpPr>
          <p:nvPr/>
        </p:nvSpPr>
        <p:spPr bwMode="auto">
          <a:xfrm>
            <a:off x="568325" y="19061113"/>
            <a:ext cx="1431925" cy="900112"/>
          </a:xfrm>
          <a:prstGeom prst="rect">
            <a:avLst/>
          </a:prstGeom>
          <a:solidFill>
            <a:srgbClr val="3E2735"/>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56" name="Rectangle 255"/>
          <p:cNvSpPr>
            <a:spLocks noChangeArrowheads="1"/>
          </p:cNvSpPr>
          <p:nvPr/>
        </p:nvSpPr>
        <p:spPr bwMode="auto">
          <a:xfrm>
            <a:off x="568325" y="20235863"/>
            <a:ext cx="1431925" cy="900112"/>
          </a:xfrm>
          <a:prstGeom prst="rect">
            <a:avLst/>
          </a:prstGeom>
          <a:solidFill>
            <a:srgbClr val="8D587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57" name="Rectangle 256"/>
          <p:cNvSpPr>
            <a:spLocks noChangeArrowheads="1"/>
          </p:cNvSpPr>
          <p:nvPr/>
        </p:nvSpPr>
        <p:spPr bwMode="auto">
          <a:xfrm>
            <a:off x="2701925" y="16775113"/>
            <a:ext cx="5762625" cy="4360862"/>
          </a:xfrm>
          <a:prstGeom prst="rect">
            <a:avLst/>
          </a:prstGeom>
          <a:solidFill>
            <a:srgbClr val="F5C18D"/>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58" name="Rectangle 257"/>
          <p:cNvSpPr>
            <a:spLocks noChangeArrowheads="1"/>
          </p:cNvSpPr>
          <p:nvPr/>
        </p:nvSpPr>
        <p:spPr bwMode="auto">
          <a:xfrm>
            <a:off x="312738" y="21475700"/>
            <a:ext cx="8493125" cy="360363"/>
          </a:xfrm>
          <a:prstGeom prst="rect">
            <a:avLst/>
          </a:prstGeom>
          <a:solidFill>
            <a:schemeClr val="bg1"/>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59" name="Quad Arrow 258"/>
          <p:cNvSpPr/>
          <p:nvPr/>
        </p:nvSpPr>
        <p:spPr>
          <a:xfrm>
            <a:off x="8385175" y="21526500"/>
            <a:ext cx="265113" cy="265113"/>
          </a:xfrm>
          <a:prstGeom prst="quad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60" name="Rounded Rectangle 259"/>
          <p:cNvSpPr/>
          <p:nvPr/>
        </p:nvSpPr>
        <p:spPr>
          <a:xfrm>
            <a:off x="6184901" y="21659778"/>
            <a:ext cx="1885950" cy="45719"/>
          </a:xfrm>
          <a:prstGeom prst="roundRect">
            <a:avLst/>
          </a:prstGeom>
          <a:solidFill>
            <a:schemeClr val="bg1"/>
          </a:solidFill>
          <a:ln>
            <a:solidFill>
              <a:schemeClr val="tx1">
                <a:lumMod val="65000"/>
                <a:lumOff val="35000"/>
              </a:schemeClr>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61" name="Oval 260"/>
          <p:cNvSpPr/>
          <p:nvPr/>
        </p:nvSpPr>
        <p:spPr>
          <a:xfrm>
            <a:off x="6337300" y="21596350"/>
            <a:ext cx="149225" cy="149225"/>
          </a:xfrm>
          <a:prstGeom prst="ellipse">
            <a:avLst/>
          </a:prstGeom>
          <a:solidFill>
            <a:schemeClr val="tx1">
              <a:lumMod val="65000"/>
              <a:lumOff val="3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62" name="Oval 261"/>
          <p:cNvSpPr/>
          <p:nvPr/>
        </p:nvSpPr>
        <p:spPr>
          <a:xfrm>
            <a:off x="6400800" y="21645563"/>
            <a:ext cx="50800" cy="50800"/>
          </a:xfrm>
          <a:prstGeom prst="ellipse">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63" name="Rectangle 262"/>
          <p:cNvSpPr/>
          <p:nvPr/>
        </p:nvSpPr>
        <p:spPr>
          <a:xfrm>
            <a:off x="568325" y="21575713"/>
            <a:ext cx="168275" cy="166687"/>
          </a:xfrm>
          <a:prstGeom prst="rect">
            <a:avLst/>
          </a:prstGeom>
          <a:solidFill>
            <a:schemeClr val="tx1">
              <a:lumMod val="65000"/>
              <a:lumOff val="35000"/>
            </a:schemeClr>
          </a:solidFill>
          <a:ln>
            <a:solidFill>
              <a:srgbClr val="FCE8C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64" name="Rectangle 263"/>
          <p:cNvSpPr/>
          <p:nvPr/>
        </p:nvSpPr>
        <p:spPr>
          <a:xfrm>
            <a:off x="804863" y="21575713"/>
            <a:ext cx="168275" cy="166687"/>
          </a:xfrm>
          <a:prstGeom prst="rect">
            <a:avLst/>
          </a:prstGeom>
          <a:solidFill>
            <a:schemeClr val="tx1">
              <a:lumMod val="65000"/>
              <a:lumOff val="35000"/>
            </a:schemeClr>
          </a:solidFill>
          <a:ln>
            <a:solidFill>
              <a:srgbClr val="FCE8C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65" name="Rectangle 264"/>
          <p:cNvSpPr/>
          <p:nvPr/>
        </p:nvSpPr>
        <p:spPr>
          <a:xfrm>
            <a:off x="1047750" y="21575713"/>
            <a:ext cx="168275" cy="166687"/>
          </a:xfrm>
          <a:prstGeom prst="rect">
            <a:avLst/>
          </a:prstGeom>
          <a:solidFill>
            <a:schemeClr val="tx1">
              <a:lumMod val="65000"/>
              <a:lumOff val="35000"/>
            </a:schemeClr>
          </a:solidFill>
          <a:ln>
            <a:solidFill>
              <a:srgbClr val="FCE8C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266" name="Rounded Rectangle 265"/>
          <p:cNvSpPr>
            <a:spLocks noChangeArrowheads="1"/>
          </p:cNvSpPr>
          <p:nvPr/>
        </p:nvSpPr>
        <p:spPr bwMode="auto">
          <a:xfrm>
            <a:off x="2241550" y="16775113"/>
            <a:ext cx="171450" cy="4360862"/>
          </a:xfrm>
          <a:prstGeom prst="roundRect">
            <a:avLst>
              <a:gd name="adj" fmla="val 16667"/>
            </a:avLst>
          </a:prstGeom>
          <a:solidFill>
            <a:schemeClr val="bg1"/>
          </a:solidFill>
          <a:ln w="9525">
            <a:solidFill>
              <a:srgbClr val="595959"/>
            </a:solidFill>
            <a:round/>
            <a:headEnd/>
            <a:tailEnd/>
          </a:ln>
          <a:effectLst>
            <a:outerShdw blurRad="50800" dist="38100" dir="5400000" algn="t" rotWithShape="0">
              <a:srgbClr val="808080">
                <a:alpha val="39998"/>
              </a:srgbClr>
            </a:outerShdw>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267" name="Rounded Rectangle 266"/>
          <p:cNvSpPr/>
          <p:nvPr/>
        </p:nvSpPr>
        <p:spPr>
          <a:xfrm>
            <a:off x="2298700" y="16825913"/>
            <a:ext cx="63500" cy="793750"/>
          </a:xfrm>
          <a:prstGeom prst="round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312" name="Rectangle 311"/>
          <p:cNvSpPr>
            <a:spLocks noChangeArrowheads="1"/>
          </p:cNvSpPr>
          <p:nvPr/>
        </p:nvSpPr>
        <p:spPr bwMode="auto">
          <a:xfrm>
            <a:off x="3162300" y="13382625"/>
            <a:ext cx="2281238" cy="1838325"/>
          </a:xfrm>
          <a:prstGeom prst="rect">
            <a:avLst/>
          </a:prstGeom>
          <a:solidFill>
            <a:srgbClr val="FCE8C4"/>
          </a:solidFill>
          <a:ln w="76200" cap="rnd">
            <a:solidFill>
              <a:srgbClr val="F5C18D"/>
            </a:solidFill>
            <a:prstDash val="sysDot"/>
            <a:round/>
            <a:headEnd/>
            <a:tailEnd/>
          </a:ln>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14410" name="TextBox 150"/>
          <p:cNvSpPr txBox="1">
            <a:spLocks noChangeArrowheads="1"/>
          </p:cNvSpPr>
          <p:nvPr/>
        </p:nvSpPr>
        <p:spPr bwMode="auto">
          <a:xfrm>
            <a:off x="3267075" y="13642975"/>
            <a:ext cx="202723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000">
                <a:solidFill>
                  <a:srgbClr val="3E2735"/>
                </a:solidFill>
                <a:latin typeface="Georgia" panose="02040502050405020303" pitchFamily="18" charset="0"/>
              </a:rPr>
              <a:t>By learning to use the three key elements of PowerPoint – text, picture, and shape – you can create high-quality infographics. Throughout this template, you’</a:t>
            </a:r>
            <a:r>
              <a:rPr lang="en-US" altLang="ja-JP" sz="1000">
                <a:solidFill>
                  <a:srgbClr val="3E2735"/>
                </a:solidFill>
                <a:latin typeface="Georgia" panose="02040502050405020303" pitchFamily="18" charset="0"/>
              </a:rPr>
              <a:t>ll learn a number of ways to use these three elements to create your graphics.</a:t>
            </a:r>
            <a:endParaRPr lang="en-US" altLang="en-US" sz="1000">
              <a:solidFill>
                <a:srgbClr val="3E2735"/>
              </a:solidFill>
              <a:latin typeface="Georgia" panose="02040502050405020303" pitchFamily="18" charset="0"/>
            </a:endParaRPr>
          </a:p>
        </p:txBody>
      </p:sp>
      <p:sp>
        <p:nvSpPr>
          <p:cNvPr id="313" name="Rectangle 312"/>
          <p:cNvSpPr>
            <a:spLocks noChangeArrowheads="1"/>
          </p:cNvSpPr>
          <p:nvPr/>
        </p:nvSpPr>
        <p:spPr bwMode="auto">
          <a:xfrm>
            <a:off x="5694363" y="13379450"/>
            <a:ext cx="2281237" cy="1838325"/>
          </a:xfrm>
          <a:prstGeom prst="rect">
            <a:avLst/>
          </a:prstGeom>
          <a:solidFill>
            <a:srgbClr val="FCE8C4"/>
          </a:solidFill>
          <a:ln w="76200" cap="rnd">
            <a:solidFill>
              <a:srgbClr val="F5C18D"/>
            </a:solidFill>
            <a:prstDash val="sysDot"/>
            <a:round/>
            <a:headEnd/>
            <a:tailEnd/>
          </a:ln>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14412" name="TextBox 84"/>
          <p:cNvSpPr txBox="1">
            <a:spLocks noChangeArrowheads="1"/>
          </p:cNvSpPr>
          <p:nvPr/>
        </p:nvSpPr>
        <p:spPr bwMode="auto">
          <a:xfrm>
            <a:off x="5803900" y="13631863"/>
            <a:ext cx="2047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000">
                <a:solidFill>
                  <a:srgbClr val="3E2735"/>
                </a:solidFill>
                <a:latin typeface="Georgia" panose="02040502050405020303" pitchFamily="18" charset="0"/>
              </a:rPr>
              <a:t>While there are three essential elements, there are four essential tools that you will be using to design your infographics: fill, line, effects, styles. These four elements will help build your color scheme, shape style, and font styles.</a:t>
            </a:r>
          </a:p>
        </p:txBody>
      </p:sp>
      <p:sp>
        <p:nvSpPr>
          <p:cNvPr id="372" name="Rectangle 371"/>
          <p:cNvSpPr>
            <a:spLocks noChangeArrowheads="1"/>
          </p:cNvSpPr>
          <p:nvPr/>
        </p:nvSpPr>
        <p:spPr bwMode="auto">
          <a:xfrm>
            <a:off x="3063875" y="17067213"/>
            <a:ext cx="2382838" cy="1806575"/>
          </a:xfrm>
          <a:prstGeom prst="rect">
            <a:avLst/>
          </a:prstGeom>
          <a:solidFill>
            <a:srgbClr val="3E2735"/>
          </a:solidFill>
          <a:ln w="76200" cap="rnd">
            <a:solidFill>
              <a:srgbClr val="FCE8C4"/>
            </a:solidFill>
            <a:prstDash val="sysDot"/>
            <a:round/>
            <a:headEnd/>
            <a:tailEnd/>
          </a:ln>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73" name="Rectangle 372"/>
          <p:cNvSpPr>
            <a:spLocks noChangeArrowheads="1"/>
          </p:cNvSpPr>
          <p:nvPr/>
        </p:nvSpPr>
        <p:spPr bwMode="auto">
          <a:xfrm>
            <a:off x="5678488" y="17076738"/>
            <a:ext cx="2392362" cy="1808162"/>
          </a:xfrm>
          <a:prstGeom prst="rect">
            <a:avLst/>
          </a:prstGeom>
          <a:solidFill>
            <a:srgbClr val="D7796B"/>
          </a:solidFill>
          <a:ln w="76200" cap="rnd">
            <a:solidFill>
              <a:srgbClr val="FCE8C4"/>
            </a:solidFill>
            <a:prstDash val="sysDot"/>
            <a:round/>
            <a:headEnd/>
            <a:tailEnd/>
          </a:ln>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74" name="Rectangle 373"/>
          <p:cNvSpPr>
            <a:spLocks noChangeArrowheads="1"/>
          </p:cNvSpPr>
          <p:nvPr/>
        </p:nvSpPr>
        <p:spPr bwMode="auto">
          <a:xfrm>
            <a:off x="3063875" y="19083338"/>
            <a:ext cx="2387600" cy="1808162"/>
          </a:xfrm>
          <a:prstGeom prst="rect">
            <a:avLst/>
          </a:prstGeom>
          <a:solidFill>
            <a:srgbClr val="8D5876"/>
          </a:solidFill>
          <a:ln w="76200" cap="rnd">
            <a:solidFill>
              <a:srgbClr val="FCE8C4"/>
            </a:solidFill>
            <a:prstDash val="sysDot"/>
            <a:round/>
            <a:headEnd/>
            <a:tailEnd/>
          </a:ln>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75" name="Rectangle 374"/>
          <p:cNvSpPr>
            <a:spLocks noChangeArrowheads="1"/>
          </p:cNvSpPr>
          <p:nvPr/>
        </p:nvSpPr>
        <p:spPr bwMode="auto">
          <a:xfrm>
            <a:off x="5683250" y="19094450"/>
            <a:ext cx="2387600" cy="1808163"/>
          </a:xfrm>
          <a:prstGeom prst="rect">
            <a:avLst/>
          </a:prstGeom>
          <a:solidFill>
            <a:srgbClr val="FCE8C4"/>
          </a:solidFill>
          <a:ln w="76200" cap="rnd">
            <a:solidFill>
              <a:srgbClr val="FCE8C4"/>
            </a:solidFill>
            <a:prstDash val="sysDot"/>
            <a:round/>
            <a:headEnd/>
            <a:tailEnd/>
          </a:ln>
          <a:effectLst/>
        </p:spPr>
        <p:txBody>
          <a:bodyPr anchor="ctr"/>
          <a:lstStyle/>
          <a:p>
            <a:pPr algn="ctr" fontAlgn="auto">
              <a:spcBef>
                <a:spcPts val="0"/>
              </a:spcBef>
              <a:spcAft>
                <a:spcPts val="0"/>
              </a:spcAft>
              <a:defRPr/>
            </a:pPr>
            <a:endParaRPr lang="en-US" sz="1800">
              <a:solidFill>
                <a:srgbClr val="F5C18D"/>
              </a:solidFill>
              <a:latin typeface="Georgia"/>
              <a:ea typeface="+mn-ea"/>
              <a:cs typeface="Georgia"/>
            </a:endParaRPr>
          </a:p>
        </p:txBody>
      </p:sp>
      <p:sp>
        <p:nvSpPr>
          <p:cNvPr id="14417" name="TextBox 33"/>
          <p:cNvSpPr txBox="1">
            <a:spLocks noChangeArrowheads="1"/>
          </p:cNvSpPr>
          <p:nvPr/>
        </p:nvSpPr>
        <p:spPr bwMode="auto">
          <a:xfrm>
            <a:off x="3063875" y="17179925"/>
            <a:ext cx="2382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b="1">
                <a:solidFill>
                  <a:srgbClr val="FCE8C4"/>
                </a:solidFill>
                <a:latin typeface="Georgia" panose="02040502050405020303" pitchFamily="18" charset="0"/>
              </a:rPr>
              <a:t>Fill</a:t>
            </a:r>
          </a:p>
        </p:txBody>
      </p:sp>
      <p:sp>
        <p:nvSpPr>
          <p:cNvPr id="14418" name="TextBox 375"/>
          <p:cNvSpPr txBox="1">
            <a:spLocks noChangeArrowheads="1"/>
          </p:cNvSpPr>
          <p:nvPr/>
        </p:nvSpPr>
        <p:spPr bwMode="auto">
          <a:xfrm>
            <a:off x="3063875" y="19188113"/>
            <a:ext cx="238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b="1">
                <a:solidFill>
                  <a:srgbClr val="FCE8C4"/>
                </a:solidFill>
                <a:latin typeface="Georgia" panose="02040502050405020303" pitchFamily="18" charset="0"/>
              </a:rPr>
              <a:t>Effects</a:t>
            </a:r>
          </a:p>
        </p:txBody>
      </p:sp>
      <p:sp>
        <p:nvSpPr>
          <p:cNvPr id="14419" name="TextBox 376"/>
          <p:cNvSpPr txBox="1">
            <a:spLocks noChangeArrowheads="1"/>
          </p:cNvSpPr>
          <p:nvPr/>
        </p:nvSpPr>
        <p:spPr bwMode="auto">
          <a:xfrm>
            <a:off x="5678488" y="17178338"/>
            <a:ext cx="2392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b="1">
                <a:solidFill>
                  <a:srgbClr val="3E2735"/>
                </a:solidFill>
                <a:latin typeface="Georgia" panose="02040502050405020303" pitchFamily="18" charset="0"/>
              </a:rPr>
              <a:t>Line</a:t>
            </a:r>
          </a:p>
        </p:txBody>
      </p:sp>
      <p:sp>
        <p:nvSpPr>
          <p:cNvPr id="14420" name="TextBox 377"/>
          <p:cNvSpPr txBox="1">
            <a:spLocks noChangeArrowheads="1"/>
          </p:cNvSpPr>
          <p:nvPr/>
        </p:nvSpPr>
        <p:spPr bwMode="auto">
          <a:xfrm>
            <a:off x="5688013" y="19188113"/>
            <a:ext cx="2382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b="1">
                <a:solidFill>
                  <a:srgbClr val="3E2735"/>
                </a:solidFill>
                <a:latin typeface="Georgia" panose="02040502050405020303" pitchFamily="18" charset="0"/>
              </a:rPr>
              <a:t>Style</a:t>
            </a:r>
          </a:p>
        </p:txBody>
      </p:sp>
      <p:sp>
        <p:nvSpPr>
          <p:cNvPr id="14421" name="TextBox 88"/>
          <p:cNvSpPr txBox="1">
            <a:spLocks noChangeArrowheads="1"/>
          </p:cNvSpPr>
          <p:nvPr/>
        </p:nvSpPr>
        <p:spPr bwMode="auto">
          <a:xfrm>
            <a:off x="3205163" y="17648238"/>
            <a:ext cx="2084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000">
                <a:solidFill>
                  <a:srgbClr val="FCE8C4"/>
                </a:solidFill>
                <a:latin typeface="Georgia" panose="02040502050405020303" pitchFamily="18" charset="0"/>
              </a:rPr>
              <a:t>The fill of an object or text will determine the primary color of that object or text. For example, the fill of this box is dark purple.</a:t>
            </a:r>
          </a:p>
        </p:txBody>
      </p:sp>
      <p:sp>
        <p:nvSpPr>
          <p:cNvPr id="380" name="TextBox 379"/>
          <p:cNvSpPr txBox="1"/>
          <p:nvPr/>
        </p:nvSpPr>
        <p:spPr>
          <a:xfrm>
            <a:off x="5795963" y="17579975"/>
            <a:ext cx="2154237" cy="1169988"/>
          </a:xfrm>
          <a:prstGeom prst="rect">
            <a:avLst/>
          </a:prstGeom>
          <a:noFill/>
        </p:spPr>
        <p:txBody>
          <a:bodyPr>
            <a:spAutoFit/>
          </a:bodyPr>
          <a:lstStyle/>
          <a:p>
            <a:pPr algn="ctr" fontAlgn="auto">
              <a:spcBef>
                <a:spcPts val="0"/>
              </a:spcBef>
              <a:spcAft>
                <a:spcPts val="0"/>
              </a:spcAft>
              <a:defRPr/>
            </a:pPr>
            <a:r>
              <a:rPr lang="en-US" sz="1000" dirty="0">
                <a:solidFill>
                  <a:srgbClr val="3E2735"/>
                </a:solidFill>
                <a:latin typeface="Georgia"/>
                <a:ea typeface="+mn-ea"/>
                <a:cs typeface="Georgia"/>
              </a:rPr>
              <a:t>The line of an object will determine the color of the outline surrounding an object. The line of this box is dotted yellow. You can use the line of an object to make it stand out among colored backgrounds or give it a border.</a:t>
            </a:r>
          </a:p>
        </p:txBody>
      </p:sp>
      <p:sp>
        <p:nvSpPr>
          <p:cNvPr id="14423" name="TextBox 114"/>
          <p:cNvSpPr txBox="1">
            <a:spLocks noChangeArrowheads="1"/>
          </p:cNvSpPr>
          <p:nvPr/>
        </p:nvSpPr>
        <p:spPr bwMode="auto">
          <a:xfrm>
            <a:off x="5815013" y="19615150"/>
            <a:ext cx="2135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000">
                <a:solidFill>
                  <a:srgbClr val="3E2735"/>
                </a:solidFill>
                <a:latin typeface="Georgia" panose="02040502050405020303" pitchFamily="18" charset="0"/>
              </a:rPr>
              <a:t>The shape styles give you the option to choose from a number of pre-designed colors, lines, and effects that can be applied to your graphics. This can be used for objects, lines, and text.</a:t>
            </a:r>
          </a:p>
        </p:txBody>
      </p:sp>
      <p:sp>
        <p:nvSpPr>
          <p:cNvPr id="14424" name="TextBox 110"/>
          <p:cNvSpPr txBox="1">
            <a:spLocks noChangeArrowheads="1"/>
          </p:cNvSpPr>
          <p:nvPr/>
        </p:nvSpPr>
        <p:spPr bwMode="auto">
          <a:xfrm>
            <a:off x="3205163" y="19584988"/>
            <a:ext cx="2103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000">
                <a:solidFill>
                  <a:srgbClr val="FCE8C4"/>
                </a:solidFill>
                <a:latin typeface="Georgia" panose="02040502050405020303" pitchFamily="18" charset="0"/>
              </a:rPr>
              <a:t>The effects will give you the ability to add some design elements to your graphics. You can work with a variety of features that include shadows, bevels, outer glows, and 3D effects.</a:t>
            </a:r>
          </a:p>
        </p:txBody>
      </p:sp>
      <p:sp>
        <p:nvSpPr>
          <p:cNvPr id="386" name="Rectangle 385"/>
          <p:cNvSpPr>
            <a:spLocks noChangeArrowheads="1"/>
          </p:cNvSpPr>
          <p:nvPr/>
        </p:nvSpPr>
        <p:spPr bwMode="auto">
          <a:xfrm>
            <a:off x="3179763" y="7296150"/>
            <a:ext cx="4813300" cy="2349500"/>
          </a:xfrm>
          <a:prstGeom prst="rect">
            <a:avLst/>
          </a:prstGeom>
          <a:solidFill>
            <a:srgbClr val="FCE8C4"/>
          </a:solidFill>
          <a:ln w="76200" cap="rnd">
            <a:solidFill>
              <a:srgbClr val="D7796B"/>
            </a:solidFill>
            <a:prstDash val="sysDot"/>
            <a:round/>
            <a:headEnd/>
            <a:tailEnd/>
          </a:ln>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87" name="Rectangle 386"/>
          <p:cNvSpPr>
            <a:spLocks noChangeArrowheads="1"/>
          </p:cNvSpPr>
          <p:nvPr/>
        </p:nvSpPr>
        <p:spPr bwMode="auto">
          <a:xfrm>
            <a:off x="3179763" y="6154738"/>
            <a:ext cx="4813300" cy="901700"/>
          </a:xfrm>
          <a:prstGeom prst="rect">
            <a:avLst/>
          </a:prstGeom>
          <a:solidFill>
            <a:srgbClr val="FCE8C4"/>
          </a:solidFill>
          <a:ln w="76200" cap="rnd">
            <a:solidFill>
              <a:srgbClr val="D7796B"/>
            </a:solidFill>
            <a:prstDash val="sysDot"/>
            <a:round/>
            <a:headEnd/>
            <a:tailEnd/>
          </a:ln>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84" name="Rectangle 383"/>
          <p:cNvSpPr>
            <a:spLocks noChangeArrowheads="1"/>
          </p:cNvSpPr>
          <p:nvPr/>
        </p:nvSpPr>
        <p:spPr bwMode="auto">
          <a:xfrm>
            <a:off x="3162300" y="11776075"/>
            <a:ext cx="4813300" cy="901700"/>
          </a:xfrm>
          <a:prstGeom prst="rect">
            <a:avLst/>
          </a:prstGeom>
          <a:solidFill>
            <a:srgbClr val="FCE8C4"/>
          </a:solidFill>
          <a:ln w="76200" cap="rnd">
            <a:solidFill>
              <a:srgbClr val="F5C18D"/>
            </a:solidFill>
            <a:prstDash val="sysDot"/>
            <a:round/>
            <a:headEnd/>
            <a:tailEnd/>
          </a:ln>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64" name="Rounded Rectangle 363"/>
          <p:cNvSpPr>
            <a:spLocks noChangeArrowheads="1"/>
          </p:cNvSpPr>
          <p:nvPr/>
        </p:nvSpPr>
        <p:spPr bwMode="auto">
          <a:xfrm>
            <a:off x="5975350" y="19307175"/>
            <a:ext cx="212725" cy="201613"/>
          </a:xfrm>
          <a:prstGeom prst="roundRect">
            <a:avLst>
              <a:gd name="adj" fmla="val 16667"/>
            </a:avLst>
          </a:prstGeom>
          <a:solidFill>
            <a:srgbClr val="3E2735"/>
          </a:solidFill>
          <a:ln w="9525">
            <a:noFill/>
            <a:round/>
            <a:headEnd/>
            <a:tailEnd/>
          </a:ln>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65" name="Rounded Rectangle 364"/>
          <p:cNvSpPr>
            <a:spLocks noChangeArrowheads="1"/>
          </p:cNvSpPr>
          <p:nvPr/>
        </p:nvSpPr>
        <p:spPr bwMode="auto">
          <a:xfrm>
            <a:off x="6223000" y="19307175"/>
            <a:ext cx="212725" cy="201613"/>
          </a:xfrm>
          <a:prstGeom prst="roundRect">
            <a:avLst>
              <a:gd name="adj" fmla="val 16667"/>
            </a:avLst>
          </a:prstGeom>
          <a:solidFill>
            <a:srgbClr val="8D5876"/>
          </a:solidFill>
          <a:ln w="9525">
            <a:noFill/>
            <a:round/>
            <a:headEnd/>
            <a:tailEnd/>
          </a:ln>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66" name="Rounded Rectangle 365"/>
          <p:cNvSpPr>
            <a:spLocks noChangeArrowheads="1"/>
          </p:cNvSpPr>
          <p:nvPr/>
        </p:nvSpPr>
        <p:spPr bwMode="auto">
          <a:xfrm>
            <a:off x="7292975" y="19307175"/>
            <a:ext cx="212725" cy="201613"/>
          </a:xfrm>
          <a:prstGeom prst="roundRect">
            <a:avLst>
              <a:gd name="adj" fmla="val 16667"/>
            </a:avLst>
          </a:prstGeom>
          <a:solidFill>
            <a:srgbClr val="D7796B"/>
          </a:solidFill>
          <a:ln w="9525">
            <a:noFill/>
            <a:round/>
            <a:headEnd/>
            <a:tailEnd/>
          </a:ln>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67" name="Rounded Rectangle 366"/>
          <p:cNvSpPr>
            <a:spLocks noChangeArrowheads="1"/>
          </p:cNvSpPr>
          <p:nvPr/>
        </p:nvSpPr>
        <p:spPr bwMode="auto">
          <a:xfrm>
            <a:off x="7537450" y="19307175"/>
            <a:ext cx="212725" cy="201613"/>
          </a:xfrm>
          <a:prstGeom prst="roundRect">
            <a:avLst>
              <a:gd name="adj" fmla="val 16667"/>
            </a:avLst>
          </a:prstGeom>
          <a:solidFill>
            <a:srgbClr val="F5C18D"/>
          </a:solidFill>
          <a:ln w="9525">
            <a:noFill/>
            <a:round/>
            <a:headEnd/>
            <a:tailEnd/>
          </a:ln>
          <a:effectLst/>
        </p:spPr>
        <p:txBody>
          <a:bodyPr anchor="ctr"/>
          <a:lstStyle/>
          <a:p>
            <a:pPr algn="ctr" fontAlgn="auto">
              <a:spcBef>
                <a:spcPts val="0"/>
              </a:spcBef>
              <a:spcAft>
                <a:spcPts val="0"/>
              </a:spcAft>
              <a:defRPr/>
            </a:pPr>
            <a:endParaRPr lang="en-US" sz="1800">
              <a:solidFill>
                <a:srgbClr val="F5C18D"/>
              </a:solidFill>
              <a:latin typeface="Georgia"/>
              <a:ea typeface="+mn-ea"/>
              <a:cs typeface="Georgia"/>
            </a:endParaRPr>
          </a:p>
        </p:txBody>
      </p:sp>
      <p:grpSp>
        <p:nvGrpSpPr>
          <p:cNvPr id="14432" name="Group 35"/>
          <p:cNvGrpSpPr>
            <a:grpSpLocks/>
          </p:cNvGrpSpPr>
          <p:nvPr/>
        </p:nvGrpSpPr>
        <p:grpSpPr bwMode="auto">
          <a:xfrm>
            <a:off x="7315200" y="17229138"/>
            <a:ext cx="431800" cy="230187"/>
            <a:chOff x="-9485304" y="17499422"/>
            <a:chExt cx="1358900" cy="723900"/>
          </a:xfrm>
        </p:grpSpPr>
        <p:sp>
          <p:nvSpPr>
            <p:cNvPr id="350" name="Rectangle 349"/>
            <p:cNvSpPr/>
            <p:nvPr/>
          </p:nvSpPr>
          <p:spPr>
            <a:xfrm rot="2369033">
              <a:off x="-8606016" y="17549346"/>
              <a:ext cx="269782" cy="5192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351" name="Isosceles Triangle 350"/>
            <p:cNvSpPr/>
            <p:nvPr/>
          </p:nvSpPr>
          <p:spPr>
            <a:xfrm rot="13169033">
              <a:off x="-8850816" y="18003655"/>
              <a:ext cx="269782" cy="204691"/>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352" name="Rectangle 351"/>
            <p:cNvSpPr/>
            <p:nvPr/>
          </p:nvSpPr>
          <p:spPr>
            <a:xfrm rot="2369033">
              <a:off x="-8546064" y="17499422"/>
              <a:ext cx="29976" cy="514218"/>
            </a:xfrm>
            <a:prstGeom prst="rect">
              <a:avLst/>
            </a:prstGeom>
            <a:solidFill>
              <a:srgbClr val="FFD46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D462"/>
                </a:solidFill>
                <a:latin typeface="Georgia"/>
                <a:cs typeface="Georgia"/>
              </a:endParaRPr>
            </a:p>
          </p:txBody>
        </p:sp>
        <p:sp>
          <p:nvSpPr>
            <p:cNvPr id="353" name="Rectangle 352"/>
            <p:cNvSpPr/>
            <p:nvPr/>
          </p:nvSpPr>
          <p:spPr>
            <a:xfrm rot="2369033">
              <a:off x="-8486113" y="17549346"/>
              <a:ext cx="34973" cy="519212"/>
            </a:xfrm>
            <a:prstGeom prst="rect">
              <a:avLst/>
            </a:prstGeom>
            <a:solidFill>
              <a:srgbClr val="FFD46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D462"/>
                </a:solidFill>
                <a:latin typeface="Georgia"/>
                <a:cs typeface="Georgia"/>
              </a:endParaRPr>
            </a:p>
          </p:txBody>
        </p:sp>
        <p:sp>
          <p:nvSpPr>
            <p:cNvPr id="354" name="Rectangle 353"/>
            <p:cNvSpPr/>
            <p:nvPr/>
          </p:nvSpPr>
          <p:spPr>
            <a:xfrm rot="2369033">
              <a:off x="-8426161" y="17599270"/>
              <a:ext cx="29976" cy="514218"/>
            </a:xfrm>
            <a:prstGeom prst="rect">
              <a:avLst/>
            </a:prstGeom>
            <a:solidFill>
              <a:srgbClr val="FFD46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D462"/>
                </a:solidFill>
                <a:latin typeface="Georgia"/>
                <a:cs typeface="Georgia"/>
              </a:endParaRPr>
            </a:p>
          </p:txBody>
        </p:sp>
        <p:sp>
          <p:nvSpPr>
            <p:cNvPr id="355" name="Round Same Side Corner Rectangle 354"/>
            <p:cNvSpPr/>
            <p:nvPr/>
          </p:nvSpPr>
          <p:spPr>
            <a:xfrm rot="2369033">
              <a:off x="-8391188" y="17504413"/>
              <a:ext cx="264784" cy="99848"/>
            </a:xfrm>
            <a:prstGeom prst="round2Same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356" name="Rectangle 355"/>
            <p:cNvSpPr/>
            <p:nvPr/>
          </p:nvSpPr>
          <p:spPr>
            <a:xfrm>
              <a:off x="-9485304" y="18173398"/>
              <a:ext cx="679450" cy="49924"/>
            </a:xfrm>
            <a:prstGeom prst="rect">
              <a:avLst/>
            </a:prstGeom>
            <a:solidFill>
              <a:srgbClr val="3E27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E2735"/>
                </a:solidFill>
                <a:latin typeface="Georgia"/>
                <a:cs typeface="Georgia"/>
              </a:endParaRPr>
            </a:p>
          </p:txBody>
        </p:sp>
      </p:grpSp>
      <p:grpSp>
        <p:nvGrpSpPr>
          <p:cNvPr id="14433" name="Group 40"/>
          <p:cNvGrpSpPr>
            <a:grpSpLocks/>
          </p:cNvGrpSpPr>
          <p:nvPr/>
        </p:nvGrpSpPr>
        <p:grpSpPr bwMode="auto">
          <a:xfrm>
            <a:off x="3519488" y="17264063"/>
            <a:ext cx="227012" cy="239712"/>
            <a:chOff x="-13747741" y="17342260"/>
            <a:chExt cx="784225" cy="831850"/>
          </a:xfrm>
        </p:grpSpPr>
        <p:sp>
          <p:nvSpPr>
            <p:cNvPr id="344" name="Arc 343"/>
            <p:cNvSpPr/>
            <p:nvPr/>
          </p:nvSpPr>
          <p:spPr>
            <a:xfrm>
              <a:off x="-13473536" y="17755430"/>
              <a:ext cx="510020" cy="418680"/>
            </a:xfrm>
            <a:prstGeom prst="arc">
              <a:avLst/>
            </a:prstGeom>
            <a:ln>
              <a:solidFill>
                <a:srgbClr val="FFFFF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solidFill>
                  <a:srgbClr val="FFFFFF"/>
                </a:solidFill>
                <a:latin typeface="Georgia"/>
                <a:cs typeface="Georgia"/>
              </a:endParaRPr>
            </a:p>
          </p:txBody>
        </p:sp>
        <p:sp>
          <p:nvSpPr>
            <p:cNvPr id="345" name="Rounded Rectangle 344"/>
            <p:cNvSpPr>
              <a:spLocks noChangeArrowheads="1"/>
            </p:cNvSpPr>
            <p:nvPr/>
          </p:nvSpPr>
          <p:spPr bwMode="auto">
            <a:xfrm>
              <a:off x="-13473536" y="17342260"/>
              <a:ext cx="54841" cy="220358"/>
            </a:xfrm>
            <a:prstGeom prst="roundRect">
              <a:avLst>
                <a:gd name="adj" fmla="val 16667"/>
              </a:avLst>
            </a:prstGeom>
            <a:solidFill>
              <a:srgbClr val="7F7F7F"/>
            </a:solidFill>
            <a:ln w="9525">
              <a:solidFill>
                <a:srgbClr val="FFFFFF"/>
              </a:solidFill>
              <a:round/>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46" name="Rectangle 345"/>
            <p:cNvSpPr/>
            <p:nvPr/>
          </p:nvSpPr>
          <p:spPr>
            <a:xfrm rot="2291069">
              <a:off x="-13747741" y="17524054"/>
              <a:ext cx="499052" cy="556406"/>
            </a:xfrm>
            <a:prstGeom prst="rect">
              <a:avLst/>
            </a:prstGeom>
            <a:solidFill>
              <a:srgbClr val="FCE8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347" name="Rectangle 346"/>
            <p:cNvSpPr/>
            <p:nvPr/>
          </p:nvSpPr>
          <p:spPr>
            <a:xfrm rot="2291069">
              <a:off x="-13698386" y="17639743"/>
              <a:ext cx="499055" cy="187304"/>
            </a:xfrm>
            <a:prstGeom prst="rect">
              <a:avLst/>
            </a:prstGeom>
            <a:solidFill>
              <a:srgbClr val="D7796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grpSp>
      <p:sp>
        <p:nvSpPr>
          <p:cNvPr id="307" name="TextBox 306"/>
          <p:cNvSpPr txBox="1"/>
          <p:nvPr/>
        </p:nvSpPr>
        <p:spPr>
          <a:xfrm>
            <a:off x="2701925" y="11852275"/>
            <a:ext cx="5762625" cy="676275"/>
          </a:xfrm>
          <a:prstGeom prst="rect">
            <a:avLst/>
          </a:prstGeom>
          <a:noFill/>
        </p:spPr>
        <p:txBody>
          <a:bodyPr>
            <a:spAutoFit/>
          </a:bodyPr>
          <a:lstStyle/>
          <a:p>
            <a:pPr algn="ctr" fontAlgn="auto">
              <a:spcBef>
                <a:spcPts val="0"/>
              </a:spcBef>
              <a:spcAft>
                <a:spcPts val="0"/>
              </a:spcAft>
              <a:defRPr/>
            </a:pPr>
            <a:r>
              <a:rPr lang="en-US" sz="1800" dirty="0">
                <a:solidFill>
                  <a:srgbClr val="3E2735"/>
                </a:solidFill>
                <a:latin typeface="Georgia"/>
                <a:ea typeface="+mn-ea"/>
                <a:cs typeface="Georgia"/>
              </a:rPr>
              <a:t>The Essential</a:t>
            </a:r>
          </a:p>
          <a:p>
            <a:pPr algn="ctr" fontAlgn="auto">
              <a:spcBef>
                <a:spcPts val="0"/>
              </a:spcBef>
              <a:spcAft>
                <a:spcPts val="0"/>
              </a:spcAft>
              <a:defRPr/>
            </a:pPr>
            <a:r>
              <a:rPr lang="en-US" sz="2000" b="1" dirty="0">
                <a:solidFill>
                  <a:srgbClr val="3E2735"/>
                </a:solidFill>
                <a:latin typeface="Georgia"/>
                <a:ea typeface="+mn-ea"/>
                <a:cs typeface="Georgia"/>
              </a:rPr>
              <a:t>PowerPoint Tools &amp; Elements</a:t>
            </a:r>
          </a:p>
        </p:txBody>
      </p:sp>
      <p:sp>
        <p:nvSpPr>
          <p:cNvPr id="385" name="Rectangle 384"/>
          <p:cNvSpPr>
            <a:spLocks noChangeArrowheads="1"/>
          </p:cNvSpPr>
          <p:nvPr/>
        </p:nvSpPr>
        <p:spPr bwMode="auto">
          <a:xfrm>
            <a:off x="3248025" y="938213"/>
            <a:ext cx="4646613" cy="3167062"/>
          </a:xfrm>
          <a:prstGeom prst="rect">
            <a:avLst/>
          </a:prstGeom>
          <a:solidFill>
            <a:srgbClr val="FCE8C4"/>
          </a:solidFill>
          <a:ln w="76200" cap="rnd">
            <a:solidFill>
              <a:srgbClr val="D7796B"/>
            </a:solidFill>
            <a:prstDash val="sysDot"/>
            <a:round/>
            <a:headEnd/>
            <a:tailEnd/>
          </a:ln>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0" name="TextBox 29"/>
          <p:cNvSpPr txBox="1"/>
          <p:nvPr/>
        </p:nvSpPr>
        <p:spPr>
          <a:xfrm>
            <a:off x="3248025" y="1622425"/>
            <a:ext cx="4651375" cy="2308324"/>
          </a:xfrm>
          <a:prstGeom prst="rect">
            <a:avLst/>
          </a:prstGeom>
          <a:noFill/>
        </p:spPr>
        <p:txBody>
          <a:bodyPr>
            <a:spAutoFit/>
          </a:bodyPr>
          <a:lstStyle/>
          <a:p>
            <a:pPr algn="ctr" fontAlgn="auto">
              <a:spcBef>
                <a:spcPts val="0"/>
              </a:spcBef>
              <a:spcAft>
                <a:spcPts val="0"/>
              </a:spcAft>
              <a:defRPr/>
            </a:pPr>
            <a:r>
              <a:rPr lang="en-US" sz="3600" b="1" dirty="0">
                <a:solidFill>
                  <a:srgbClr val="3E2735"/>
                </a:solidFill>
                <a:latin typeface="Georgia"/>
                <a:ea typeface="+mn-ea"/>
                <a:cs typeface="Georgia"/>
              </a:rPr>
              <a:t>How to Create</a:t>
            </a:r>
          </a:p>
          <a:p>
            <a:pPr algn="ctr" fontAlgn="auto">
              <a:spcBef>
                <a:spcPts val="0"/>
              </a:spcBef>
              <a:spcAft>
                <a:spcPts val="0"/>
              </a:spcAft>
              <a:defRPr/>
            </a:pPr>
            <a:r>
              <a:rPr lang="en-US" sz="3600" b="1" dirty="0">
                <a:solidFill>
                  <a:srgbClr val="D7796B"/>
                </a:solidFill>
                <a:latin typeface="Lucida Sans Unicode"/>
                <a:ea typeface="+mn-ea"/>
                <a:cs typeface="Lucida Sans Unicode"/>
              </a:rPr>
              <a:t>INFOGRAPHICS</a:t>
            </a:r>
          </a:p>
          <a:p>
            <a:pPr algn="ctr" fontAlgn="auto">
              <a:spcBef>
                <a:spcPts val="0"/>
              </a:spcBef>
              <a:spcAft>
                <a:spcPts val="0"/>
              </a:spcAft>
              <a:defRPr/>
            </a:pPr>
            <a:r>
              <a:rPr lang="en-US" sz="3600" b="1" dirty="0">
                <a:solidFill>
                  <a:srgbClr val="3E2735"/>
                </a:solidFill>
                <a:latin typeface="Georgia"/>
                <a:ea typeface="+mn-ea"/>
                <a:cs typeface="Georgia"/>
              </a:rPr>
              <a:t>In PowerPoint</a:t>
            </a:r>
          </a:p>
          <a:p>
            <a:pPr algn="ctr" fontAlgn="auto">
              <a:spcBef>
                <a:spcPts val="0"/>
              </a:spcBef>
              <a:spcAft>
                <a:spcPts val="0"/>
              </a:spcAft>
              <a:defRPr/>
            </a:pPr>
            <a:r>
              <a:rPr lang="en-US" sz="3600" b="1" dirty="0">
                <a:solidFill>
                  <a:srgbClr val="3E2735"/>
                </a:solidFill>
                <a:latin typeface="Georgia"/>
                <a:ea typeface="+mn-ea"/>
                <a:cs typeface="Georgia"/>
              </a:rPr>
              <a:t>(</a:t>
            </a:r>
            <a:r>
              <a:rPr lang="en-US" sz="3600" b="1">
                <a:solidFill>
                  <a:srgbClr val="3E2735"/>
                </a:solidFill>
                <a:latin typeface="Georgia"/>
                <a:ea typeface="+mn-ea"/>
                <a:cs typeface="Georgia"/>
              </a:rPr>
              <a:t>instruction slide)</a:t>
            </a:r>
            <a:endParaRPr lang="en-US" sz="3600" b="1" dirty="0">
              <a:solidFill>
                <a:srgbClr val="3E2735"/>
              </a:solidFill>
              <a:latin typeface="Georgia"/>
              <a:ea typeface="+mn-ea"/>
              <a:cs typeface="Georgia"/>
            </a:endParaRPr>
          </a:p>
        </p:txBody>
      </p:sp>
      <p:sp>
        <p:nvSpPr>
          <p:cNvPr id="14437" name="TextBox 40"/>
          <p:cNvSpPr txBox="1">
            <a:spLocks noChangeArrowheads="1"/>
          </p:cNvSpPr>
          <p:nvPr/>
        </p:nvSpPr>
        <p:spPr bwMode="auto">
          <a:xfrm>
            <a:off x="3340100" y="7499350"/>
            <a:ext cx="4421188"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000" dirty="0">
                <a:solidFill>
                  <a:srgbClr val="3E2735"/>
                </a:solidFill>
                <a:latin typeface="Georgia" panose="02040502050405020303" pitchFamily="18" charset="0"/>
              </a:rPr>
              <a:t>Infographics are a powerful tool that companies and marketers can use to capture the attention of their target audiences. In fact, according to </a:t>
            </a:r>
            <a:r>
              <a:rPr lang="en-US" altLang="en-US" sz="1000" dirty="0" err="1">
                <a:solidFill>
                  <a:srgbClr val="3E2735"/>
                </a:solidFill>
                <a:latin typeface="Georgia" panose="02040502050405020303" pitchFamily="18" charset="0"/>
              </a:rPr>
              <a:t>AnsonAlex</a:t>
            </a:r>
            <a:r>
              <a:rPr lang="en-US" altLang="en-US" sz="1000" dirty="0">
                <a:solidFill>
                  <a:srgbClr val="3E2735"/>
                </a:solidFill>
                <a:latin typeface="Georgia" panose="02040502050405020303" pitchFamily="18" charset="0"/>
              </a:rPr>
              <a:t>, publishers who use infographics grow an average of 12% more in traffic than those who don’</a:t>
            </a:r>
            <a:r>
              <a:rPr lang="en-US" altLang="ja-JP" sz="1000" dirty="0">
                <a:solidFill>
                  <a:srgbClr val="3E2735"/>
                </a:solidFill>
                <a:latin typeface="Georgia" panose="02040502050405020303" pitchFamily="18" charset="0"/>
              </a:rPr>
              <a:t>t. Infographics allow you to present what would normally be hard-to-digest information, in a way that readers can enjoy and understand. The problem lies in finding the time and resources to do so.</a:t>
            </a:r>
          </a:p>
          <a:p>
            <a:pPr eaLnBrk="1" hangingPunct="1"/>
            <a:endParaRPr lang="en-US" altLang="en-US" sz="1000" dirty="0">
              <a:solidFill>
                <a:srgbClr val="3E2735"/>
              </a:solidFill>
              <a:latin typeface="Georgia" panose="02040502050405020303" pitchFamily="18" charset="0"/>
            </a:endParaRPr>
          </a:p>
          <a:p>
            <a:pPr eaLnBrk="1" hangingPunct="1"/>
            <a:r>
              <a:rPr lang="en-US" altLang="en-US" sz="1000" dirty="0">
                <a:solidFill>
                  <a:srgbClr val="3E2735"/>
                </a:solidFill>
                <a:latin typeface="Georgia" panose="02040502050405020303" pitchFamily="18" charset="0"/>
              </a:rPr>
              <a:t>That’</a:t>
            </a:r>
            <a:r>
              <a:rPr lang="en-US" altLang="ja-JP" sz="1000" dirty="0">
                <a:solidFill>
                  <a:srgbClr val="3E2735"/>
                </a:solidFill>
                <a:latin typeface="Georgia" panose="02040502050405020303" pitchFamily="18" charset="0"/>
              </a:rPr>
              <a:t>s why </a:t>
            </a:r>
            <a:r>
              <a:rPr lang="en-US" altLang="ja-JP" sz="1000">
                <a:solidFill>
                  <a:srgbClr val="3E2735"/>
                </a:solidFill>
                <a:latin typeface="Georgia" panose="02040502050405020303" pitchFamily="18" charset="0"/>
              </a:rPr>
              <a:t>we’ve created </a:t>
            </a:r>
            <a:r>
              <a:rPr lang="en-US" altLang="ja-JP" sz="1000" dirty="0">
                <a:solidFill>
                  <a:srgbClr val="3E2735"/>
                </a:solidFill>
                <a:latin typeface="Georgia" panose="02040502050405020303" pitchFamily="18" charset="0"/>
              </a:rPr>
              <a:t>fully customizable templates that will give you the inspiration and foundation you need to build your own infographics right in PowerPoint. But first, let</a:t>
            </a:r>
            <a:r>
              <a:rPr lang="en-US" altLang="en-US" sz="1000" dirty="0">
                <a:solidFill>
                  <a:srgbClr val="3E2735"/>
                </a:solidFill>
                <a:latin typeface="Georgia" panose="02040502050405020303" pitchFamily="18" charset="0"/>
              </a:rPr>
              <a:t>’</a:t>
            </a:r>
            <a:r>
              <a:rPr lang="en-US" altLang="ja-JP" sz="1000" dirty="0">
                <a:solidFill>
                  <a:srgbClr val="3E2735"/>
                </a:solidFill>
                <a:latin typeface="Georgia" panose="02040502050405020303" pitchFamily="18" charset="0"/>
              </a:rPr>
              <a:t>s dive into some tools you can use to customize these templates. </a:t>
            </a:r>
          </a:p>
          <a:p>
            <a:pPr eaLnBrk="1" hangingPunct="1"/>
            <a:endParaRPr lang="en-US" altLang="en-US" sz="1000" dirty="0">
              <a:solidFill>
                <a:schemeClr val="bg1"/>
              </a:solidFill>
              <a:latin typeface="Georgia" panose="02040502050405020303" pitchFamily="18" charset="0"/>
            </a:endParaRPr>
          </a:p>
        </p:txBody>
      </p:sp>
      <p:sp>
        <p:nvSpPr>
          <p:cNvPr id="14438" name="TextBox 35"/>
          <p:cNvSpPr txBox="1">
            <a:spLocks noChangeArrowheads="1"/>
          </p:cNvSpPr>
          <p:nvPr/>
        </p:nvSpPr>
        <p:spPr bwMode="auto">
          <a:xfrm>
            <a:off x="2701925" y="6383338"/>
            <a:ext cx="5762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b="1">
                <a:solidFill>
                  <a:srgbClr val="3E2735"/>
                </a:solidFill>
                <a:latin typeface="Georgia" panose="02040502050405020303" pitchFamily="18" charset="0"/>
              </a:rPr>
              <a:t>About These Templates</a:t>
            </a:r>
          </a:p>
        </p:txBody>
      </p:sp>
      <p:cxnSp>
        <p:nvCxnSpPr>
          <p:cNvPr id="44" name="Straight Connector 43"/>
          <p:cNvCxnSpPr/>
          <p:nvPr/>
        </p:nvCxnSpPr>
        <p:spPr>
          <a:xfrm>
            <a:off x="3225800" y="12979400"/>
            <a:ext cx="4673600" cy="0"/>
          </a:xfrm>
          <a:prstGeom prst="line">
            <a:avLst/>
          </a:prstGeom>
          <a:ln w="38100" cap="sq" cmpd="sng">
            <a:solidFill>
              <a:srgbClr val="3E2735"/>
            </a:solidFill>
            <a:prstDash val="solid"/>
            <a:round/>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a:off x="3225800" y="13068300"/>
            <a:ext cx="4673600" cy="0"/>
          </a:xfrm>
          <a:prstGeom prst="line">
            <a:avLst/>
          </a:prstGeom>
          <a:ln w="38100" cap="sq" cmpd="sng">
            <a:solidFill>
              <a:srgbClr val="3E2735"/>
            </a:solidFill>
            <a:prstDash val="solid"/>
            <a:round/>
          </a:ln>
          <a:effectLst/>
        </p:spPr>
        <p:style>
          <a:lnRef idx="2">
            <a:schemeClr val="accent1"/>
          </a:lnRef>
          <a:fillRef idx="0">
            <a:schemeClr val="accent1"/>
          </a:fillRef>
          <a:effectRef idx="1">
            <a:schemeClr val="accent1"/>
          </a:effectRef>
          <a:fontRef idx="minor">
            <a:schemeClr val="tx1"/>
          </a:fontRef>
        </p:style>
      </p:cxnSp>
      <p:sp>
        <p:nvSpPr>
          <p:cNvPr id="389" name="Rectangle 388"/>
          <p:cNvSpPr/>
          <p:nvPr/>
        </p:nvSpPr>
        <p:spPr>
          <a:xfrm>
            <a:off x="306388" y="21997988"/>
            <a:ext cx="8493125" cy="5297487"/>
          </a:xfrm>
          <a:prstGeom prst="rect">
            <a:avLst/>
          </a:prstGeom>
          <a:solidFill>
            <a:schemeClr val="tx1">
              <a:lumMod val="50000"/>
              <a:lumOff val="50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390" name="Rectangle 389"/>
          <p:cNvSpPr>
            <a:spLocks noChangeArrowheads="1"/>
          </p:cNvSpPr>
          <p:nvPr/>
        </p:nvSpPr>
        <p:spPr bwMode="auto">
          <a:xfrm>
            <a:off x="561975" y="22234525"/>
            <a:ext cx="1431925" cy="900113"/>
          </a:xfrm>
          <a:prstGeom prst="rect">
            <a:avLst/>
          </a:prstGeom>
          <a:solidFill>
            <a:srgbClr val="FCE8C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91" name="Rectangle 390"/>
          <p:cNvSpPr>
            <a:spLocks noChangeArrowheads="1"/>
          </p:cNvSpPr>
          <p:nvPr/>
        </p:nvSpPr>
        <p:spPr bwMode="auto">
          <a:xfrm>
            <a:off x="561975" y="23382288"/>
            <a:ext cx="1431925" cy="900112"/>
          </a:xfrm>
          <a:prstGeom prst="rect">
            <a:avLst/>
          </a:prstGeom>
          <a:solidFill>
            <a:srgbClr val="3E2735"/>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92" name="Rectangle 391"/>
          <p:cNvSpPr>
            <a:spLocks noChangeArrowheads="1"/>
          </p:cNvSpPr>
          <p:nvPr/>
        </p:nvSpPr>
        <p:spPr bwMode="auto">
          <a:xfrm>
            <a:off x="561975" y="24520525"/>
            <a:ext cx="1431925" cy="900113"/>
          </a:xfrm>
          <a:prstGeom prst="rect">
            <a:avLst/>
          </a:prstGeom>
          <a:solidFill>
            <a:srgbClr val="8D587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93" name="Rectangle 392"/>
          <p:cNvSpPr>
            <a:spLocks noChangeArrowheads="1"/>
          </p:cNvSpPr>
          <p:nvPr/>
        </p:nvSpPr>
        <p:spPr bwMode="auto">
          <a:xfrm>
            <a:off x="561975" y="25695275"/>
            <a:ext cx="1431925" cy="900113"/>
          </a:xfrm>
          <a:prstGeom prst="rect">
            <a:avLst/>
          </a:prstGeom>
          <a:solidFill>
            <a:srgbClr val="D7796B"/>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94" name="Rectangle 393"/>
          <p:cNvSpPr>
            <a:spLocks noChangeArrowheads="1"/>
          </p:cNvSpPr>
          <p:nvPr/>
        </p:nvSpPr>
        <p:spPr bwMode="auto">
          <a:xfrm>
            <a:off x="2695575" y="22234525"/>
            <a:ext cx="5762625" cy="4360863"/>
          </a:xfrm>
          <a:prstGeom prst="rect">
            <a:avLst/>
          </a:prstGeom>
          <a:solidFill>
            <a:srgbClr val="FCE8C4"/>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95" name="Rectangle 394"/>
          <p:cNvSpPr>
            <a:spLocks noChangeArrowheads="1"/>
          </p:cNvSpPr>
          <p:nvPr/>
        </p:nvSpPr>
        <p:spPr bwMode="auto">
          <a:xfrm>
            <a:off x="306388" y="26935113"/>
            <a:ext cx="8493125" cy="360362"/>
          </a:xfrm>
          <a:prstGeom prst="rect">
            <a:avLst/>
          </a:prstGeom>
          <a:solidFill>
            <a:schemeClr val="bg1"/>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396" name="Quad Arrow 395"/>
          <p:cNvSpPr/>
          <p:nvPr/>
        </p:nvSpPr>
        <p:spPr>
          <a:xfrm>
            <a:off x="8378825" y="26985913"/>
            <a:ext cx="265113" cy="265112"/>
          </a:xfrm>
          <a:prstGeom prst="quad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397" name="Rounded Rectangle 396"/>
          <p:cNvSpPr/>
          <p:nvPr/>
        </p:nvSpPr>
        <p:spPr>
          <a:xfrm>
            <a:off x="6178222" y="27118035"/>
            <a:ext cx="1885950" cy="45719"/>
          </a:xfrm>
          <a:prstGeom prst="roundRect">
            <a:avLst/>
          </a:prstGeom>
          <a:solidFill>
            <a:schemeClr val="bg1"/>
          </a:solidFill>
          <a:ln>
            <a:solidFill>
              <a:schemeClr val="tx1">
                <a:lumMod val="65000"/>
                <a:lumOff val="35000"/>
              </a:schemeClr>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398" name="Oval 397"/>
          <p:cNvSpPr/>
          <p:nvPr/>
        </p:nvSpPr>
        <p:spPr>
          <a:xfrm>
            <a:off x="6330950" y="27055763"/>
            <a:ext cx="149225" cy="149225"/>
          </a:xfrm>
          <a:prstGeom prst="ellipse">
            <a:avLst/>
          </a:prstGeom>
          <a:solidFill>
            <a:schemeClr val="tx1">
              <a:lumMod val="65000"/>
              <a:lumOff val="3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399" name="Oval 398"/>
          <p:cNvSpPr/>
          <p:nvPr/>
        </p:nvSpPr>
        <p:spPr>
          <a:xfrm>
            <a:off x="6394450" y="27104975"/>
            <a:ext cx="50800" cy="50800"/>
          </a:xfrm>
          <a:prstGeom prst="ellipse">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400" name="Rectangle 399"/>
          <p:cNvSpPr/>
          <p:nvPr/>
        </p:nvSpPr>
        <p:spPr>
          <a:xfrm>
            <a:off x="561975" y="27035125"/>
            <a:ext cx="168275" cy="166688"/>
          </a:xfrm>
          <a:prstGeom prst="rect">
            <a:avLst/>
          </a:prstGeom>
          <a:solidFill>
            <a:schemeClr val="tx1">
              <a:lumMod val="65000"/>
              <a:lumOff val="35000"/>
            </a:schemeClr>
          </a:solidFill>
          <a:ln>
            <a:solidFill>
              <a:srgbClr val="FCE8C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401" name="Rectangle 400"/>
          <p:cNvSpPr/>
          <p:nvPr/>
        </p:nvSpPr>
        <p:spPr>
          <a:xfrm>
            <a:off x="798513" y="27035125"/>
            <a:ext cx="168275" cy="166688"/>
          </a:xfrm>
          <a:prstGeom prst="rect">
            <a:avLst/>
          </a:prstGeom>
          <a:solidFill>
            <a:schemeClr val="tx1">
              <a:lumMod val="65000"/>
              <a:lumOff val="35000"/>
            </a:schemeClr>
          </a:solidFill>
          <a:ln>
            <a:solidFill>
              <a:srgbClr val="FCE8C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402" name="Rectangle 401"/>
          <p:cNvSpPr/>
          <p:nvPr/>
        </p:nvSpPr>
        <p:spPr>
          <a:xfrm>
            <a:off x="1041400" y="27035125"/>
            <a:ext cx="168275" cy="166688"/>
          </a:xfrm>
          <a:prstGeom prst="rect">
            <a:avLst/>
          </a:prstGeom>
          <a:solidFill>
            <a:schemeClr val="tx1">
              <a:lumMod val="65000"/>
              <a:lumOff val="35000"/>
            </a:schemeClr>
          </a:solidFill>
          <a:ln>
            <a:solidFill>
              <a:srgbClr val="FCE8C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sp>
        <p:nvSpPr>
          <p:cNvPr id="403" name="Rounded Rectangle 402"/>
          <p:cNvSpPr>
            <a:spLocks noChangeArrowheads="1"/>
          </p:cNvSpPr>
          <p:nvPr/>
        </p:nvSpPr>
        <p:spPr bwMode="auto">
          <a:xfrm>
            <a:off x="2235200" y="22234525"/>
            <a:ext cx="171450" cy="4360863"/>
          </a:xfrm>
          <a:prstGeom prst="roundRect">
            <a:avLst>
              <a:gd name="adj" fmla="val 16667"/>
            </a:avLst>
          </a:prstGeom>
          <a:solidFill>
            <a:schemeClr val="bg1"/>
          </a:solidFill>
          <a:ln w="9525">
            <a:solidFill>
              <a:srgbClr val="595959"/>
            </a:solidFill>
            <a:round/>
            <a:headEnd/>
            <a:tailEnd/>
          </a:ln>
          <a:effectLst>
            <a:outerShdw blurRad="50800" dist="38100" dir="5400000" algn="t" rotWithShape="0">
              <a:srgbClr val="808080">
                <a:alpha val="39998"/>
              </a:srgbClr>
            </a:outerShdw>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404" name="Rounded Rectangle 403"/>
          <p:cNvSpPr/>
          <p:nvPr/>
        </p:nvSpPr>
        <p:spPr>
          <a:xfrm>
            <a:off x="2292350" y="22285325"/>
            <a:ext cx="63500" cy="793750"/>
          </a:xfrm>
          <a:prstGeom prst="round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Georgia"/>
              <a:cs typeface="Georgia"/>
            </a:endParaRPr>
          </a:p>
        </p:txBody>
      </p:sp>
      <p:grpSp>
        <p:nvGrpSpPr>
          <p:cNvPr id="14459" name="Group 2"/>
          <p:cNvGrpSpPr>
            <a:grpSpLocks/>
          </p:cNvGrpSpPr>
          <p:nvPr/>
        </p:nvGrpSpPr>
        <p:grpSpPr bwMode="auto">
          <a:xfrm>
            <a:off x="3330548" y="25517412"/>
            <a:ext cx="735013" cy="727075"/>
            <a:chOff x="2995082" y="22565951"/>
            <a:chExt cx="1730375" cy="1716087"/>
          </a:xfrm>
        </p:grpSpPr>
        <p:sp>
          <p:nvSpPr>
            <p:cNvPr id="268" name="Rectangle 267"/>
            <p:cNvSpPr/>
            <p:nvPr/>
          </p:nvSpPr>
          <p:spPr>
            <a:xfrm>
              <a:off x="2995082" y="22565951"/>
              <a:ext cx="1730375" cy="1716087"/>
            </a:xfrm>
            <a:prstGeom prst="rect">
              <a:avLst/>
            </a:prstGeom>
            <a:solidFill>
              <a:srgbClr val="D7796B"/>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9" name="Round Same Side Corner Rectangle 268"/>
            <p:cNvSpPr/>
            <p:nvPr/>
          </p:nvSpPr>
          <p:spPr>
            <a:xfrm flipV="1">
              <a:off x="3181947" y="22565951"/>
              <a:ext cx="1352906" cy="910499"/>
            </a:xfrm>
            <a:prstGeom prst="round2SameRect">
              <a:avLst/>
            </a:prstGeom>
            <a:solidFill>
              <a:srgbClr val="3E27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70" name="Round Same Side Corner Rectangle 269"/>
            <p:cNvSpPr/>
            <p:nvPr/>
          </p:nvSpPr>
          <p:spPr>
            <a:xfrm>
              <a:off x="3271643" y="23551388"/>
              <a:ext cx="1162304" cy="730650"/>
            </a:xfrm>
            <a:prstGeom prst="round2SameRect">
              <a:avLst/>
            </a:prstGeom>
            <a:solidFill>
              <a:srgbClr val="3E27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71" name="Rectangle 270"/>
            <p:cNvSpPr/>
            <p:nvPr/>
          </p:nvSpPr>
          <p:spPr>
            <a:xfrm>
              <a:off x="3424874" y="23776203"/>
              <a:ext cx="175652" cy="505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72" name="Rectangle 271"/>
            <p:cNvSpPr/>
            <p:nvPr/>
          </p:nvSpPr>
          <p:spPr>
            <a:xfrm>
              <a:off x="3372551" y="22790766"/>
              <a:ext cx="979175" cy="4870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73" name="Rectangle 272"/>
            <p:cNvSpPr/>
            <p:nvPr/>
          </p:nvSpPr>
          <p:spPr>
            <a:xfrm>
              <a:off x="3372551" y="22944388"/>
              <a:ext cx="979175" cy="487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74" name="Rectangle 273"/>
            <p:cNvSpPr/>
            <p:nvPr/>
          </p:nvSpPr>
          <p:spPr>
            <a:xfrm>
              <a:off x="3368813" y="23109252"/>
              <a:ext cx="979175" cy="487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275" name="Rectangle 274"/>
          <p:cNvSpPr>
            <a:spLocks noChangeArrowheads="1"/>
          </p:cNvSpPr>
          <p:nvPr/>
        </p:nvSpPr>
        <p:spPr bwMode="auto">
          <a:xfrm>
            <a:off x="3162300" y="22810788"/>
            <a:ext cx="4941888" cy="757237"/>
          </a:xfrm>
          <a:prstGeom prst="rect">
            <a:avLst/>
          </a:prstGeom>
          <a:solidFill>
            <a:srgbClr val="D7796B"/>
          </a:solidFill>
          <a:ln w="76200" cap="rnd">
            <a:solidFill>
              <a:srgbClr val="3E2735"/>
            </a:solidFill>
            <a:prstDash val="sysDot"/>
            <a:round/>
            <a:headEnd/>
            <a:tailEnd/>
          </a:ln>
          <a:effectLst/>
        </p:spPr>
        <p:txBody>
          <a:bodyPr anchor="ctr"/>
          <a:lstStyle/>
          <a:p>
            <a:pPr algn="ctr" fontAlgn="auto">
              <a:spcBef>
                <a:spcPts val="0"/>
              </a:spcBef>
              <a:spcAft>
                <a:spcPts val="0"/>
              </a:spcAft>
              <a:defRPr/>
            </a:pPr>
            <a:endParaRPr lang="en-US" sz="1800">
              <a:solidFill>
                <a:schemeClr val="lt1"/>
              </a:solidFill>
              <a:latin typeface="Georgia"/>
              <a:ea typeface="+mn-ea"/>
              <a:cs typeface="Georgia"/>
            </a:endParaRPr>
          </a:p>
        </p:txBody>
      </p:sp>
      <p:sp>
        <p:nvSpPr>
          <p:cNvPr id="14461" name="TextBox 35"/>
          <p:cNvSpPr txBox="1">
            <a:spLocks noChangeArrowheads="1"/>
          </p:cNvSpPr>
          <p:nvPr/>
        </p:nvSpPr>
        <p:spPr bwMode="auto">
          <a:xfrm>
            <a:off x="3162300" y="22904450"/>
            <a:ext cx="4941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800" b="1">
                <a:solidFill>
                  <a:srgbClr val="3E2735"/>
                </a:solidFill>
                <a:latin typeface="Georgia" panose="02040502050405020303" pitchFamily="18" charset="0"/>
              </a:rPr>
              <a:t>Saving Your Infographic</a:t>
            </a:r>
          </a:p>
        </p:txBody>
      </p:sp>
      <p:sp>
        <p:nvSpPr>
          <p:cNvPr id="14462" name="TextBox 198"/>
          <p:cNvSpPr txBox="1">
            <a:spLocks noChangeArrowheads="1"/>
          </p:cNvSpPr>
          <p:nvPr/>
        </p:nvSpPr>
        <p:spPr bwMode="auto">
          <a:xfrm>
            <a:off x="3109278" y="23571181"/>
            <a:ext cx="4902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200" dirty="0">
                <a:solidFill>
                  <a:srgbClr val="3E2735"/>
                </a:solidFill>
                <a:latin typeface="Georgia" panose="02040502050405020303" pitchFamily="18" charset="0"/>
              </a:rPr>
              <a:t>Once your infographic is ready, you’</a:t>
            </a:r>
            <a:r>
              <a:rPr lang="en-US" altLang="ja-JP" sz="1200" dirty="0">
                <a:solidFill>
                  <a:srgbClr val="3E2735"/>
                </a:solidFill>
                <a:latin typeface="Georgia" panose="02040502050405020303" pitchFamily="18" charset="0"/>
              </a:rPr>
              <a:t>ll need to save the PowerPoint slide as an image.</a:t>
            </a:r>
          </a:p>
          <a:p>
            <a:pPr eaLnBrk="1" hangingPunct="1"/>
            <a:r>
              <a:rPr lang="en-US" altLang="ja-JP" sz="1200" b="1" dirty="0">
                <a:solidFill>
                  <a:srgbClr val="3E2735"/>
                </a:solidFill>
                <a:latin typeface="Georgia" panose="02040502050405020303" pitchFamily="18" charset="0"/>
              </a:rPr>
              <a:t> Simply go to File </a:t>
            </a:r>
            <a:r>
              <a:rPr lang="en-US" altLang="ja-JP" sz="1200" b="1" dirty="0">
                <a:solidFill>
                  <a:srgbClr val="3E2735"/>
                </a:solidFill>
                <a:latin typeface="Georgia" panose="02040502050405020303" pitchFamily="18" charset="0"/>
                <a:sym typeface="Wingdings" panose="05000000000000000000" pitchFamily="2" charset="2"/>
              </a:rPr>
              <a:t> Save As and select PNG (Portable Network Graphics).</a:t>
            </a:r>
          </a:p>
          <a:p>
            <a:pPr eaLnBrk="1" hangingPunct="1"/>
            <a:r>
              <a:rPr lang="en-US" altLang="ja-JP" sz="1200" b="1" dirty="0">
                <a:solidFill>
                  <a:srgbClr val="3E2735"/>
                </a:solidFill>
                <a:latin typeface="Georgia" panose="02040502050405020303" pitchFamily="18" charset="0"/>
                <a:sym typeface="Wingdings" panose="05000000000000000000" pitchFamily="2" charset="2"/>
              </a:rPr>
              <a:t> Choose “Just This One” to save the slide you’re working on as an image by itself. </a:t>
            </a:r>
          </a:p>
          <a:p>
            <a:pPr eaLnBrk="1" hangingPunct="1"/>
            <a:endParaRPr lang="en-US" altLang="ja-JP" sz="1200" dirty="0">
              <a:solidFill>
                <a:srgbClr val="3E2735"/>
              </a:solidFill>
              <a:latin typeface="Georgia" panose="02040502050405020303" pitchFamily="18" charset="0"/>
              <a:sym typeface="Wingdings" panose="05000000000000000000" pitchFamily="2" charset="2"/>
            </a:endParaRPr>
          </a:p>
          <a:p>
            <a:pPr eaLnBrk="1" hangingPunct="1"/>
            <a:r>
              <a:rPr lang="en-US" altLang="ja-JP" sz="1200" dirty="0">
                <a:solidFill>
                  <a:srgbClr val="3E2735"/>
                </a:solidFill>
                <a:latin typeface="Georgia" panose="02040502050405020303" pitchFamily="18" charset="0"/>
                <a:sym typeface="Wingdings" panose="05000000000000000000" pitchFamily="2" charset="2"/>
              </a:rPr>
              <a:t>Saving the slide in PNG is an important aspect of your final product. The PNG format is the only file type that will give your infographics the high quality they need for publishing. </a:t>
            </a:r>
            <a:endParaRPr lang="en-US" altLang="en-US" sz="1200" dirty="0">
              <a:solidFill>
                <a:srgbClr val="3E2735"/>
              </a:solidFill>
              <a:latin typeface="Georgia" panose="02040502050405020303" pitchFamily="18" charset="0"/>
            </a:endParaRPr>
          </a:p>
        </p:txBody>
      </p:sp>
      <p:grpSp>
        <p:nvGrpSpPr>
          <p:cNvPr id="14463" name="Group 277"/>
          <p:cNvGrpSpPr>
            <a:grpSpLocks/>
          </p:cNvGrpSpPr>
          <p:nvPr/>
        </p:nvGrpSpPr>
        <p:grpSpPr bwMode="auto">
          <a:xfrm>
            <a:off x="4258417" y="25512586"/>
            <a:ext cx="735012" cy="728663"/>
            <a:chOff x="2995082" y="22565951"/>
            <a:chExt cx="1730375" cy="1716087"/>
          </a:xfrm>
        </p:grpSpPr>
        <p:sp>
          <p:nvSpPr>
            <p:cNvPr id="279" name="Rectangle 278"/>
            <p:cNvSpPr/>
            <p:nvPr/>
          </p:nvSpPr>
          <p:spPr>
            <a:xfrm>
              <a:off x="2995082" y="22565951"/>
              <a:ext cx="1730375" cy="1716087"/>
            </a:xfrm>
            <a:prstGeom prst="rect">
              <a:avLst/>
            </a:prstGeom>
            <a:solidFill>
              <a:srgbClr val="D7796B"/>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0" name="Round Same Side Corner Rectangle 279"/>
            <p:cNvSpPr/>
            <p:nvPr/>
          </p:nvSpPr>
          <p:spPr>
            <a:xfrm flipV="1">
              <a:off x="3181948" y="22565951"/>
              <a:ext cx="1352908" cy="912255"/>
            </a:xfrm>
            <a:prstGeom prst="round2SameRect">
              <a:avLst/>
            </a:prstGeom>
            <a:solidFill>
              <a:srgbClr val="3E27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1" name="Round Same Side Corner Rectangle 280"/>
            <p:cNvSpPr/>
            <p:nvPr/>
          </p:nvSpPr>
          <p:spPr>
            <a:xfrm>
              <a:off x="3271643" y="23552981"/>
              <a:ext cx="1162303" cy="729057"/>
            </a:xfrm>
            <a:prstGeom prst="round2SameRect">
              <a:avLst/>
            </a:prstGeom>
            <a:solidFill>
              <a:srgbClr val="3E27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2" name="Rectangle 281"/>
            <p:cNvSpPr/>
            <p:nvPr/>
          </p:nvSpPr>
          <p:spPr>
            <a:xfrm>
              <a:off x="3424872" y="23777306"/>
              <a:ext cx="175655" cy="5047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3" name="Rectangle 282"/>
            <p:cNvSpPr/>
            <p:nvPr/>
          </p:nvSpPr>
          <p:spPr>
            <a:xfrm>
              <a:off x="3372549" y="22790276"/>
              <a:ext cx="979176" cy="486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4" name="Rectangle 283"/>
            <p:cNvSpPr/>
            <p:nvPr/>
          </p:nvSpPr>
          <p:spPr>
            <a:xfrm>
              <a:off x="3372549" y="22943566"/>
              <a:ext cx="979176" cy="486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5" name="Rectangle 284"/>
            <p:cNvSpPr/>
            <p:nvPr/>
          </p:nvSpPr>
          <p:spPr>
            <a:xfrm>
              <a:off x="3368813" y="23108071"/>
              <a:ext cx="979176" cy="486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14464" name="Group 285"/>
          <p:cNvGrpSpPr>
            <a:grpSpLocks/>
          </p:cNvGrpSpPr>
          <p:nvPr/>
        </p:nvGrpSpPr>
        <p:grpSpPr bwMode="auto">
          <a:xfrm>
            <a:off x="5195358" y="25475406"/>
            <a:ext cx="733425" cy="728663"/>
            <a:chOff x="2995082" y="22565951"/>
            <a:chExt cx="1730375" cy="1716087"/>
          </a:xfrm>
        </p:grpSpPr>
        <p:sp>
          <p:nvSpPr>
            <p:cNvPr id="287" name="Rectangle 286"/>
            <p:cNvSpPr/>
            <p:nvPr/>
          </p:nvSpPr>
          <p:spPr>
            <a:xfrm>
              <a:off x="2995082" y="22565951"/>
              <a:ext cx="1730375" cy="1716087"/>
            </a:xfrm>
            <a:prstGeom prst="rect">
              <a:avLst/>
            </a:prstGeom>
            <a:solidFill>
              <a:srgbClr val="D7796B"/>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8" name="Round Same Side Corner Rectangle 287"/>
            <p:cNvSpPr/>
            <p:nvPr/>
          </p:nvSpPr>
          <p:spPr>
            <a:xfrm flipV="1">
              <a:off x="3182352" y="22565951"/>
              <a:ext cx="1352091" cy="912255"/>
            </a:xfrm>
            <a:prstGeom prst="round2SameRect">
              <a:avLst/>
            </a:prstGeom>
            <a:solidFill>
              <a:srgbClr val="3E27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9" name="Round Same Side Corner Rectangle 288"/>
            <p:cNvSpPr/>
            <p:nvPr/>
          </p:nvSpPr>
          <p:spPr>
            <a:xfrm>
              <a:off x="3272242" y="23552981"/>
              <a:ext cx="1161074" cy="729057"/>
            </a:xfrm>
            <a:prstGeom prst="round2SameRect">
              <a:avLst/>
            </a:prstGeom>
            <a:solidFill>
              <a:srgbClr val="3E27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90" name="Rectangle 289"/>
            <p:cNvSpPr/>
            <p:nvPr/>
          </p:nvSpPr>
          <p:spPr>
            <a:xfrm>
              <a:off x="3425804" y="23777306"/>
              <a:ext cx="176033" cy="5047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91" name="Rectangle 290"/>
            <p:cNvSpPr/>
            <p:nvPr/>
          </p:nvSpPr>
          <p:spPr>
            <a:xfrm>
              <a:off x="3373369" y="22790276"/>
              <a:ext cx="977548" cy="486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92" name="Rectangle 291"/>
            <p:cNvSpPr/>
            <p:nvPr/>
          </p:nvSpPr>
          <p:spPr>
            <a:xfrm>
              <a:off x="3373369" y="22943566"/>
              <a:ext cx="977548" cy="486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93" name="Rectangle 292"/>
            <p:cNvSpPr/>
            <p:nvPr/>
          </p:nvSpPr>
          <p:spPr>
            <a:xfrm>
              <a:off x="3369622" y="23108071"/>
              <a:ext cx="977551" cy="486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14465" name="Group 293"/>
          <p:cNvGrpSpPr>
            <a:grpSpLocks/>
          </p:cNvGrpSpPr>
          <p:nvPr/>
        </p:nvGrpSpPr>
        <p:grpSpPr bwMode="auto">
          <a:xfrm>
            <a:off x="6157913" y="25471015"/>
            <a:ext cx="733425" cy="727075"/>
            <a:chOff x="2995082" y="22565951"/>
            <a:chExt cx="1730375" cy="1716087"/>
          </a:xfrm>
        </p:grpSpPr>
        <p:sp>
          <p:nvSpPr>
            <p:cNvPr id="295" name="Rectangle 294"/>
            <p:cNvSpPr/>
            <p:nvPr/>
          </p:nvSpPr>
          <p:spPr>
            <a:xfrm>
              <a:off x="2995082" y="22565951"/>
              <a:ext cx="1730375" cy="1716087"/>
            </a:xfrm>
            <a:prstGeom prst="rect">
              <a:avLst/>
            </a:prstGeom>
            <a:solidFill>
              <a:srgbClr val="D7796B"/>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96" name="Round Same Side Corner Rectangle 295"/>
            <p:cNvSpPr/>
            <p:nvPr/>
          </p:nvSpPr>
          <p:spPr>
            <a:xfrm flipV="1">
              <a:off x="3182352" y="22565951"/>
              <a:ext cx="1352088" cy="910501"/>
            </a:xfrm>
            <a:prstGeom prst="round2SameRect">
              <a:avLst/>
            </a:prstGeom>
            <a:solidFill>
              <a:srgbClr val="3E27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97" name="Round Same Side Corner Rectangle 296"/>
            <p:cNvSpPr/>
            <p:nvPr/>
          </p:nvSpPr>
          <p:spPr>
            <a:xfrm>
              <a:off x="3272242" y="23551391"/>
              <a:ext cx="1161074" cy="730647"/>
            </a:xfrm>
            <a:prstGeom prst="round2SameRect">
              <a:avLst/>
            </a:prstGeom>
            <a:solidFill>
              <a:srgbClr val="3E27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98" name="Rectangle 297"/>
            <p:cNvSpPr/>
            <p:nvPr/>
          </p:nvSpPr>
          <p:spPr>
            <a:xfrm>
              <a:off x="3425802" y="23776206"/>
              <a:ext cx="176035" cy="5058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99" name="Rectangle 298"/>
            <p:cNvSpPr/>
            <p:nvPr/>
          </p:nvSpPr>
          <p:spPr>
            <a:xfrm>
              <a:off x="3373366" y="22790766"/>
              <a:ext cx="977551" cy="487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00" name="Rectangle 299"/>
            <p:cNvSpPr/>
            <p:nvPr/>
          </p:nvSpPr>
          <p:spPr>
            <a:xfrm>
              <a:off x="3373366" y="22944391"/>
              <a:ext cx="977551" cy="4870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01" name="Rectangle 300"/>
            <p:cNvSpPr/>
            <p:nvPr/>
          </p:nvSpPr>
          <p:spPr>
            <a:xfrm>
              <a:off x="3369622" y="23109255"/>
              <a:ext cx="977548" cy="4870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14466" name="Group 303"/>
          <p:cNvGrpSpPr>
            <a:grpSpLocks/>
          </p:cNvGrpSpPr>
          <p:nvPr/>
        </p:nvGrpSpPr>
        <p:grpSpPr bwMode="auto">
          <a:xfrm>
            <a:off x="7121197" y="25478359"/>
            <a:ext cx="733425" cy="727075"/>
            <a:chOff x="2995082" y="22565951"/>
            <a:chExt cx="1730375" cy="1716087"/>
          </a:xfrm>
        </p:grpSpPr>
        <p:sp>
          <p:nvSpPr>
            <p:cNvPr id="305" name="Rectangle 304"/>
            <p:cNvSpPr/>
            <p:nvPr/>
          </p:nvSpPr>
          <p:spPr>
            <a:xfrm>
              <a:off x="2995082" y="22565951"/>
              <a:ext cx="1730375" cy="1716087"/>
            </a:xfrm>
            <a:prstGeom prst="rect">
              <a:avLst/>
            </a:prstGeom>
            <a:solidFill>
              <a:srgbClr val="D7796B"/>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06" name="Round Same Side Corner Rectangle 305"/>
            <p:cNvSpPr/>
            <p:nvPr/>
          </p:nvSpPr>
          <p:spPr>
            <a:xfrm flipV="1">
              <a:off x="3182352" y="22565951"/>
              <a:ext cx="1352091" cy="910501"/>
            </a:xfrm>
            <a:prstGeom prst="round2SameRect">
              <a:avLst/>
            </a:prstGeom>
            <a:solidFill>
              <a:srgbClr val="3E27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09" name="Round Same Side Corner Rectangle 308"/>
            <p:cNvSpPr/>
            <p:nvPr/>
          </p:nvSpPr>
          <p:spPr>
            <a:xfrm>
              <a:off x="3272242" y="23551391"/>
              <a:ext cx="1161074" cy="730647"/>
            </a:xfrm>
            <a:prstGeom prst="round2SameRect">
              <a:avLst/>
            </a:prstGeom>
            <a:solidFill>
              <a:srgbClr val="3E27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10" name="Rectangle 309"/>
            <p:cNvSpPr/>
            <p:nvPr/>
          </p:nvSpPr>
          <p:spPr>
            <a:xfrm>
              <a:off x="3425804" y="23776206"/>
              <a:ext cx="176033" cy="5058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14" name="Rectangle 313"/>
            <p:cNvSpPr/>
            <p:nvPr/>
          </p:nvSpPr>
          <p:spPr>
            <a:xfrm>
              <a:off x="3373369" y="22790766"/>
              <a:ext cx="977548" cy="487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15" name="Rectangle 314"/>
            <p:cNvSpPr/>
            <p:nvPr/>
          </p:nvSpPr>
          <p:spPr>
            <a:xfrm>
              <a:off x="3373369" y="22944391"/>
              <a:ext cx="977548" cy="4870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16" name="Rectangle 315"/>
            <p:cNvSpPr/>
            <p:nvPr/>
          </p:nvSpPr>
          <p:spPr>
            <a:xfrm>
              <a:off x="3369622" y="23109255"/>
              <a:ext cx="977551" cy="4870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7" name="Rectangle 6"/>
          <p:cNvSpPr/>
          <p:nvPr/>
        </p:nvSpPr>
        <p:spPr>
          <a:xfrm>
            <a:off x="0" y="3194050"/>
            <a:ext cx="9144000" cy="5657850"/>
          </a:xfrm>
          <a:prstGeom prst="rect">
            <a:avLst/>
          </a:prstGeom>
          <a:solidFill>
            <a:srgbClr val="FFFFFF">
              <a:alpha val="66000"/>
            </a:srgbClr>
          </a:solidFill>
          <a:ln>
            <a:solidFill>
              <a:srgbClr val="CA232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2" name="Down Ribbon 21"/>
          <p:cNvSpPr/>
          <p:nvPr/>
        </p:nvSpPr>
        <p:spPr>
          <a:xfrm>
            <a:off x="3829050" y="5605463"/>
            <a:ext cx="1500188" cy="755650"/>
          </a:xfrm>
          <a:prstGeom prst="ribbon">
            <a:avLst/>
          </a:prstGeom>
          <a:solidFill>
            <a:srgbClr val="CA2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5" name="Rectangle 4"/>
          <p:cNvSpPr/>
          <p:nvPr/>
        </p:nvSpPr>
        <p:spPr>
          <a:xfrm>
            <a:off x="0" y="-269875"/>
            <a:ext cx="9144000" cy="3463925"/>
          </a:xfrm>
          <a:prstGeom prst="rect">
            <a:avLst/>
          </a:prstGeom>
          <a:solidFill>
            <a:srgbClr val="CA2323"/>
          </a:solidFill>
          <a:ln>
            <a:solidFill>
              <a:srgbClr val="CA232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557" name="TextBox 5"/>
          <p:cNvSpPr txBox="1">
            <a:spLocks noChangeArrowheads="1"/>
          </p:cNvSpPr>
          <p:nvPr/>
        </p:nvSpPr>
        <p:spPr bwMode="auto">
          <a:xfrm>
            <a:off x="0" y="528638"/>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5400">
                <a:solidFill>
                  <a:srgbClr val="FFFFFF"/>
                </a:solidFill>
                <a:latin typeface="Georgia" panose="02040502050405020303" pitchFamily="18" charset="0"/>
              </a:rPr>
              <a:t>The Image-Heavy </a:t>
            </a:r>
            <a:r>
              <a:rPr lang="en-US" altLang="en-US" sz="6600" b="1">
                <a:solidFill>
                  <a:srgbClr val="FFFFFF"/>
                </a:solidFill>
                <a:latin typeface="Lucida Sans Unicode" panose="020B0602030504020204" pitchFamily="34" charset="0"/>
                <a:cs typeface="Lucida Sans Unicode" panose="020B0602030504020204" pitchFamily="34" charset="0"/>
              </a:rPr>
              <a:t>INFOGRAPHIC</a:t>
            </a:r>
          </a:p>
        </p:txBody>
      </p:sp>
      <p:sp>
        <p:nvSpPr>
          <p:cNvPr id="8" name="Rectangle 7"/>
          <p:cNvSpPr/>
          <p:nvPr/>
        </p:nvSpPr>
        <p:spPr>
          <a:xfrm>
            <a:off x="236538" y="4478338"/>
            <a:ext cx="3436937" cy="3040062"/>
          </a:xfrm>
          <a:prstGeom prst="rect">
            <a:avLst/>
          </a:prstGeom>
          <a:blipFill rotWithShape="1">
            <a:blip r:embed="rId2"/>
            <a:tile tx="0" ty="0" sx="100000" sy="100000" flip="none" algn="tl"/>
          </a:blipFill>
          <a:ln>
            <a:solidFill>
              <a:srgbClr val="CA232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7" name="Rectangle 156"/>
          <p:cNvSpPr/>
          <p:nvPr/>
        </p:nvSpPr>
        <p:spPr>
          <a:xfrm>
            <a:off x="0" y="25736550"/>
            <a:ext cx="9159875" cy="1720850"/>
          </a:xfrm>
          <a:prstGeom prst="rect">
            <a:avLst/>
          </a:prstGeom>
          <a:solidFill>
            <a:srgbClr val="CA2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3560" name="TextBox 162"/>
          <p:cNvSpPr txBox="1">
            <a:spLocks noChangeArrowheads="1"/>
          </p:cNvSpPr>
          <p:nvPr/>
        </p:nvSpPr>
        <p:spPr bwMode="auto">
          <a:xfrm>
            <a:off x="596900" y="26100088"/>
            <a:ext cx="60579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a:solidFill>
                  <a:schemeClr val="bg1"/>
                </a:solidFill>
                <a:latin typeface="Lucida Sans Unicode" panose="020B0602030504020204" pitchFamily="34" charset="0"/>
                <a:cs typeface="Lucida Sans Unicode" panose="020B0602030504020204" pitchFamily="34" charset="0"/>
              </a:rPr>
              <a:t>Use this space to write a short conclusion for your infographic and/or to provide a call-to-action, like “To download these stock photos for free, click this link: </a:t>
            </a:r>
            <a:r>
              <a:rPr lang="en-US" altLang="en-US" sz="1600">
                <a:solidFill>
                  <a:schemeClr val="bg1"/>
                </a:solidFill>
                <a:latin typeface="Lucida Sans Unicode" panose="020B0602030504020204" pitchFamily="34" charset="0"/>
                <a:cs typeface="Lucida Sans Unicode" panose="020B0602030504020204" pitchFamily="34" charset="0"/>
                <a:hlinkClick r:id="rId3"/>
              </a:rPr>
              <a:t>http://offers.hubspot.com/free-holiday-stock-photos</a:t>
            </a:r>
            <a:r>
              <a:rPr lang="en-US" altLang="en-US" sz="1600">
                <a:solidFill>
                  <a:schemeClr val="bg1"/>
                </a:solidFill>
                <a:latin typeface="Lucida Sans Unicode" panose="020B0602030504020204" pitchFamily="34" charset="0"/>
                <a:cs typeface="Lucida Sans Unicode" panose="020B0602030504020204" pitchFamily="34" charset="0"/>
              </a:rPr>
              <a:t>”</a:t>
            </a:r>
          </a:p>
        </p:txBody>
      </p:sp>
      <p:sp>
        <p:nvSpPr>
          <p:cNvPr id="11" name="Left Bracket 10"/>
          <p:cNvSpPr>
            <a:spLocks/>
          </p:cNvSpPr>
          <p:nvPr/>
        </p:nvSpPr>
        <p:spPr bwMode="auto">
          <a:xfrm>
            <a:off x="950913" y="547688"/>
            <a:ext cx="322262" cy="1939925"/>
          </a:xfrm>
          <a:prstGeom prst="leftBracket">
            <a:avLst>
              <a:gd name="adj" fmla="val 8333"/>
            </a:avLst>
          </a:prstGeom>
          <a:noFill/>
          <a:ln w="25400">
            <a:solidFill>
              <a:srgbClr val="FFFF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dirty="0">
              <a:latin typeface="+mn-lt"/>
              <a:ea typeface="+mn-ea"/>
            </a:endParaRPr>
          </a:p>
        </p:txBody>
      </p:sp>
      <p:sp>
        <p:nvSpPr>
          <p:cNvPr id="164" name="Left Bracket 163"/>
          <p:cNvSpPr>
            <a:spLocks/>
          </p:cNvSpPr>
          <p:nvPr/>
        </p:nvSpPr>
        <p:spPr bwMode="auto">
          <a:xfrm flipH="1">
            <a:off x="7804150" y="547688"/>
            <a:ext cx="411163" cy="1939925"/>
          </a:xfrm>
          <a:prstGeom prst="leftBracket">
            <a:avLst>
              <a:gd name="adj" fmla="val 8322"/>
            </a:avLst>
          </a:prstGeom>
          <a:noFill/>
          <a:ln w="25400">
            <a:solidFill>
              <a:srgbClr val="FFFF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dirty="0">
              <a:latin typeface="+mn-lt"/>
              <a:ea typeface="+mn-ea"/>
            </a:endParaRPr>
          </a:p>
        </p:txBody>
      </p:sp>
      <p:sp>
        <p:nvSpPr>
          <p:cNvPr id="165" name="Left Bracket 164"/>
          <p:cNvSpPr>
            <a:spLocks/>
          </p:cNvSpPr>
          <p:nvPr/>
        </p:nvSpPr>
        <p:spPr bwMode="auto">
          <a:xfrm>
            <a:off x="1131888" y="714375"/>
            <a:ext cx="265112" cy="1603375"/>
          </a:xfrm>
          <a:prstGeom prst="leftBracket">
            <a:avLst>
              <a:gd name="adj" fmla="val 8344"/>
            </a:avLst>
          </a:prstGeom>
          <a:noFill/>
          <a:ln w="25400">
            <a:solidFill>
              <a:srgbClr val="FFFF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dirty="0">
              <a:latin typeface="+mn-lt"/>
              <a:ea typeface="+mn-ea"/>
            </a:endParaRPr>
          </a:p>
        </p:txBody>
      </p:sp>
      <p:sp>
        <p:nvSpPr>
          <p:cNvPr id="166" name="Left Bracket 165"/>
          <p:cNvSpPr>
            <a:spLocks/>
          </p:cNvSpPr>
          <p:nvPr/>
        </p:nvSpPr>
        <p:spPr bwMode="auto">
          <a:xfrm flipH="1">
            <a:off x="7718425" y="714375"/>
            <a:ext cx="309563" cy="1603375"/>
          </a:xfrm>
          <a:prstGeom prst="leftBracket">
            <a:avLst>
              <a:gd name="adj" fmla="val 8345"/>
            </a:avLst>
          </a:prstGeom>
          <a:noFill/>
          <a:ln w="25400">
            <a:solidFill>
              <a:srgbClr val="FFFF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dirty="0">
              <a:latin typeface="+mn-lt"/>
              <a:ea typeface="+mn-ea"/>
            </a:endParaRPr>
          </a:p>
        </p:txBody>
      </p:sp>
      <p:sp>
        <p:nvSpPr>
          <p:cNvPr id="167" name="Rectangle 166"/>
          <p:cNvSpPr/>
          <p:nvPr/>
        </p:nvSpPr>
        <p:spPr>
          <a:xfrm>
            <a:off x="5481638" y="4478338"/>
            <a:ext cx="3436937" cy="3040062"/>
          </a:xfrm>
          <a:prstGeom prst="rect">
            <a:avLst/>
          </a:prstGeom>
          <a:blipFill rotWithShape="1">
            <a:blip r:embed="rId4"/>
            <a:tile tx="0" ty="0" sx="100000" sy="100000" flip="none" algn="tl"/>
          </a:blipFill>
          <a:ln>
            <a:solidFill>
              <a:srgbClr val="CA232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566" name="TextBox 21"/>
          <p:cNvSpPr txBox="1">
            <a:spLocks noChangeArrowheads="1"/>
          </p:cNvSpPr>
          <p:nvPr/>
        </p:nvSpPr>
        <p:spPr bwMode="auto">
          <a:xfrm>
            <a:off x="0" y="5730875"/>
            <a:ext cx="91440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3200" b="1">
                <a:solidFill>
                  <a:schemeClr val="bg1"/>
                </a:solidFill>
                <a:latin typeface="Lucida Sans Unicode" panose="020B0602030504020204" pitchFamily="34" charset="0"/>
                <a:cs typeface="Lucida Sans Unicode" panose="020B0602030504020204" pitchFamily="34" charset="0"/>
              </a:rPr>
              <a:t>VS</a:t>
            </a: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p:txBody>
      </p:sp>
      <p:sp>
        <p:nvSpPr>
          <p:cNvPr id="23567" name="TextBox 21"/>
          <p:cNvSpPr txBox="1">
            <a:spLocks noChangeArrowheads="1"/>
          </p:cNvSpPr>
          <p:nvPr/>
        </p:nvSpPr>
        <p:spPr bwMode="auto">
          <a:xfrm>
            <a:off x="17463" y="3519488"/>
            <a:ext cx="91440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800" b="1">
                <a:solidFill>
                  <a:srgbClr val="CA2323"/>
                </a:solidFill>
                <a:latin typeface="Georgia" panose="02040502050405020303" pitchFamily="18" charset="0"/>
              </a:rPr>
              <a:t>CLOSE-UP OR FAR AWAY?</a:t>
            </a: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p:txBody>
      </p:sp>
      <p:sp>
        <p:nvSpPr>
          <p:cNvPr id="31" name="Rectangular Callout 30"/>
          <p:cNvSpPr/>
          <p:nvPr/>
        </p:nvSpPr>
        <p:spPr>
          <a:xfrm>
            <a:off x="236538" y="7948613"/>
            <a:ext cx="8682037" cy="595312"/>
          </a:xfrm>
          <a:prstGeom prst="wedgeRectCallout">
            <a:avLst>
              <a:gd name="adj1" fmla="val -21498"/>
              <a:gd name="adj2" fmla="val -42529"/>
            </a:avLst>
          </a:prstGeom>
          <a:solidFill>
            <a:srgbClr val="CA2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3569" name="TextBox 21"/>
          <p:cNvSpPr txBox="1">
            <a:spLocks noChangeArrowheads="1"/>
          </p:cNvSpPr>
          <p:nvPr/>
        </p:nvSpPr>
        <p:spPr bwMode="auto">
          <a:xfrm>
            <a:off x="17463" y="801370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chemeClr val="bg1"/>
                </a:solidFill>
                <a:latin typeface="Lucida Sans Unicode" panose="020B0602030504020204" pitchFamily="34" charset="0"/>
                <a:cs typeface="Lucida Sans Unicode" panose="020B0602030504020204" pitchFamily="34" charset="0"/>
              </a:rPr>
              <a:t>The left image performed X% better than the right image.</a:t>
            </a: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p:txBody>
      </p:sp>
      <p:sp>
        <p:nvSpPr>
          <p:cNvPr id="198" name="Rectangle 197"/>
          <p:cNvSpPr/>
          <p:nvPr/>
        </p:nvSpPr>
        <p:spPr>
          <a:xfrm>
            <a:off x="-1588" y="8870950"/>
            <a:ext cx="9144001" cy="5716588"/>
          </a:xfrm>
          <a:prstGeom prst="rect">
            <a:avLst/>
          </a:prstGeom>
          <a:solidFill>
            <a:schemeClr val="bg1">
              <a:lumMod val="85000"/>
              <a:alpha val="66000"/>
            </a:schemeClr>
          </a:solidFill>
          <a:ln>
            <a:solidFill>
              <a:srgbClr val="CA232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99" name="Down Ribbon 198"/>
          <p:cNvSpPr/>
          <p:nvPr/>
        </p:nvSpPr>
        <p:spPr>
          <a:xfrm>
            <a:off x="3827463" y="11334750"/>
            <a:ext cx="1500187" cy="755650"/>
          </a:xfrm>
          <a:prstGeom prst="ribbon">
            <a:avLst/>
          </a:prstGeom>
          <a:solidFill>
            <a:srgbClr val="CA2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00" name="Rectangle 199"/>
          <p:cNvSpPr/>
          <p:nvPr/>
        </p:nvSpPr>
        <p:spPr>
          <a:xfrm>
            <a:off x="234950" y="10207625"/>
            <a:ext cx="3436938" cy="3040063"/>
          </a:xfrm>
          <a:prstGeom prst="rect">
            <a:avLst/>
          </a:prstGeom>
          <a:blipFill rotWithShape="1">
            <a:blip r:embed="rId5"/>
            <a:tile tx="0" ty="0" sx="100000" sy="100000" flip="none" algn="tl"/>
          </a:blipFill>
          <a:ln>
            <a:solidFill>
              <a:srgbClr val="CA232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1" name="Rectangle 200"/>
          <p:cNvSpPr/>
          <p:nvPr/>
        </p:nvSpPr>
        <p:spPr>
          <a:xfrm>
            <a:off x="5480050" y="10207625"/>
            <a:ext cx="3436938" cy="3040063"/>
          </a:xfrm>
          <a:prstGeom prst="rect">
            <a:avLst/>
          </a:prstGeom>
          <a:blipFill rotWithShape="1">
            <a:blip r:embed="rId6"/>
            <a:stretch>
              <a:fillRect/>
            </a:stretch>
          </a:blipFill>
          <a:ln>
            <a:solidFill>
              <a:srgbClr val="CA232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574" name="TextBox 21"/>
          <p:cNvSpPr txBox="1">
            <a:spLocks noChangeArrowheads="1"/>
          </p:cNvSpPr>
          <p:nvPr/>
        </p:nvSpPr>
        <p:spPr bwMode="auto">
          <a:xfrm>
            <a:off x="-1588" y="11460163"/>
            <a:ext cx="9144001"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3200" b="1">
                <a:solidFill>
                  <a:schemeClr val="bg1"/>
                </a:solidFill>
                <a:latin typeface="Lucida Sans Unicode" panose="020B0602030504020204" pitchFamily="34" charset="0"/>
                <a:cs typeface="Lucida Sans Unicode" panose="020B0602030504020204" pitchFamily="34" charset="0"/>
              </a:rPr>
              <a:t>VS</a:t>
            </a: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p:txBody>
      </p:sp>
      <p:sp>
        <p:nvSpPr>
          <p:cNvPr id="23575" name="TextBox 21"/>
          <p:cNvSpPr txBox="1">
            <a:spLocks noChangeArrowheads="1"/>
          </p:cNvSpPr>
          <p:nvPr/>
        </p:nvSpPr>
        <p:spPr bwMode="auto">
          <a:xfrm>
            <a:off x="15875" y="9247188"/>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800" b="1">
                <a:solidFill>
                  <a:srgbClr val="CA2323"/>
                </a:solidFill>
                <a:latin typeface="Georgia" panose="02040502050405020303" pitchFamily="18" charset="0"/>
              </a:rPr>
              <a:t>LAPTOP OR MOBILE PHONE?</a:t>
            </a: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p:txBody>
      </p:sp>
      <p:sp>
        <p:nvSpPr>
          <p:cNvPr id="204" name="Rectangular Callout 203"/>
          <p:cNvSpPr/>
          <p:nvPr/>
        </p:nvSpPr>
        <p:spPr>
          <a:xfrm>
            <a:off x="234950" y="13677900"/>
            <a:ext cx="8682038" cy="595313"/>
          </a:xfrm>
          <a:prstGeom prst="wedgeRectCallout">
            <a:avLst>
              <a:gd name="adj1" fmla="val 21274"/>
              <a:gd name="adj2" fmla="val 9187"/>
            </a:avLst>
          </a:prstGeom>
          <a:solidFill>
            <a:srgbClr val="CA2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3577" name="TextBox 21"/>
          <p:cNvSpPr txBox="1">
            <a:spLocks noChangeArrowheads="1"/>
          </p:cNvSpPr>
          <p:nvPr/>
        </p:nvSpPr>
        <p:spPr bwMode="auto">
          <a:xfrm>
            <a:off x="15875" y="13781088"/>
            <a:ext cx="914400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chemeClr val="bg1"/>
                </a:solidFill>
                <a:latin typeface="Lucida Sans Unicode" panose="020B0602030504020204" pitchFamily="34" charset="0"/>
                <a:cs typeface="Lucida Sans Unicode" panose="020B0602030504020204" pitchFamily="34" charset="0"/>
              </a:rPr>
              <a:t>The right image performed X% better than the left image.</a:t>
            </a: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p:txBody>
      </p:sp>
      <p:sp>
        <p:nvSpPr>
          <p:cNvPr id="206" name="Rectangle 205"/>
          <p:cNvSpPr/>
          <p:nvPr/>
        </p:nvSpPr>
        <p:spPr>
          <a:xfrm>
            <a:off x="-1588" y="14585950"/>
            <a:ext cx="9144001" cy="5581650"/>
          </a:xfrm>
          <a:prstGeom prst="rect">
            <a:avLst/>
          </a:prstGeom>
          <a:solidFill>
            <a:schemeClr val="bg1">
              <a:lumMod val="75000"/>
              <a:alpha val="66000"/>
            </a:schemeClr>
          </a:solidFill>
          <a:ln>
            <a:solidFill>
              <a:srgbClr val="CA232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07" name="Down Ribbon 206"/>
          <p:cNvSpPr/>
          <p:nvPr/>
        </p:nvSpPr>
        <p:spPr>
          <a:xfrm>
            <a:off x="3827463" y="16952913"/>
            <a:ext cx="1500187" cy="755650"/>
          </a:xfrm>
          <a:prstGeom prst="ribbon">
            <a:avLst/>
          </a:prstGeom>
          <a:solidFill>
            <a:srgbClr val="CA2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08" name="Rectangle 207"/>
          <p:cNvSpPr/>
          <p:nvPr/>
        </p:nvSpPr>
        <p:spPr>
          <a:xfrm>
            <a:off x="234950" y="15825788"/>
            <a:ext cx="3436938" cy="3040062"/>
          </a:xfrm>
          <a:prstGeom prst="rect">
            <a:avLst/>
          </a:prstGeom>
          <a:blipFill rotWithShape="1">
            <a:blip r:embed="rId7"/>
            <a:tile tx="0" ty="0" sx="100000" sy="100000" flip="none" algn="tl"/>
          </a:blipFill>
          <a:ln>
            <a:solidFill>
              <a:srgbClr val="CA232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9" name="Rectangle 208"/>
          <p:cNvSpPr/>
          <p:nvPr/>
        </p:nvSpPr>
        <p:spPr>
          <a:xfrm>
            <a:off x="5480050" y="15825788"/>
            <a:ext cx="3436938" cy="3040062"/>
          </a:xfrm>
          <a:prstGeom prst="rect">
            <a:avLst/>
          </a:prstGeom>
          <a:blipFill rotWithShape="1">
            <a:blip r:embed="rId8"/>
            <a:tile tx="0" ty="0" sx="100000" sy="100000" flip="none" algn="tl"/>
          </a:blipFill>
          <a:ln>
            <a:solidFill>
              <a:srgbClr val="CA232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582" name="TextBox 21"/>
          <p:cNvSpPr txBox="1">
            <a:spLocks noChangeArrowheads="1"/>
          </p:cNvSpPr>
          <p:nvPr/>
        </p:nvSpPr>
        <p:spPr bwMode="auto">
          <a:xfrm>
            <a:off x="-1588" y="17078325"/>
            <a:ext cx="9144001"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3200" b="1">
                <a:solidFill>
                  <a:schemeClr val="bg1"/>
                </a:solidFill>
                <a:latin typeface="Lucida Sans Unicode" panose="020B0602030504020204" pitchFamily="34" charset="0"/>
                <a:cs typeface="Lucida Sans Unicode" panose="020B0602030504020204" pitchFamily="34" charset="0"/>
              </a:rPr>
              <a:t>VS</a:t>
            </a: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p:txBody>
      </p:sp>
      <p:sp>
        <p:nvSpPr>
          <p:cNvPr id="23583" name="TextBox 21"/>
          <p:cNvSpPr txBox="1">
            <a:spLocks noChangeArrowheads="1"/>
          </p:cNvSpPr>
          <p:nvPr/>
        </p:nvSpPr>
        <p:spPr bwMode="auto">
          <a:xfrm>
            <a:off x="15875" y="14865350"/>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800" b="1">
                <a:solidFill>
                  <a:srgbClr val="CA2323"/>
                </a:solidFill>
                <a:latin typeface="Georgia" panose="02040502050405020303" pitchFamily="18" charset="0"/>
              </a:rPr>
              <a:t>ONE OR TWO?</a:t>
            </a: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p:txBody>
      </p:sp>
      <p:sp>
        <p:nvSpPr>
          <p:cNvPr id="212" name="Rectangular Callout 211"/>
          <p:cNvSpPr/>
          <p:nvPr/>
        </p:nvSpPr>
        <p:spPr>
          <a:xfrm>
            <a:off x="234950" y="19218275"/>
            <a:ext cx="8682038" cy="595313"/>
          </a:xfrm>
          <a:prstGeom prst="wedgeRectCallout">
            <a:avLst>
              <a:gd name="adj1" fmla="val 21274"/>
              <a:gd name="adj2" fmla="val -3742"/>
            </a:avLst>
          </a:prstGeom>
          <a:solidFill>
            <a:srgbClr val="CA2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3585" name="TextBox 21"/>
          <p:cNvSpPr txBox="1">
            <a:spLocks noChangeArrowheads="1"/>
          </p:cNvSpPr>
          <p:nvPr/>
        </p:nvSpPr>
        <p:spPr bwMode="auto">
          <a:xfrm>
            <a:off x="15875" y="19299238"/>
            <a:ext cx="91440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chemeClr val="bg1"/>
                </a:solidFill>
                <a:latin typeface="Lucida Sans Unicode" panose="020B0602030504020204" pitchFamily="34" charset="0"/>
                <a:cs typeface="Lucida Sans Unicode" panose="020B0602030504020204" pitchFamily="34" charset="0"/>
              </a:rPr>
              <a:t>The right image performed X% better than the left image.</a:t>
            </a: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p:txBody>
      </p:sp>
      <p:sp>
        <p:nvSpPr>
          <p:cNvPr id="246" name="Rectangle 245"/>
          <p:cNvSpPr/>
          <p:nvPr/>
        </p:nvSpPr>
        <p:spPr>
          <a:xfrm>
            <a:off x="-1588" y="20154900"/>
            <a:ext cx="9144001" cy="5581650"/>
          </a:xfrm>
          <a:prstGeom prst="rect">
            <a:avLst/>
          </a:prstGeom>
          <a:solidFill>
            <a:schemeClr val="bg1">
              <a:lumMod val="65000"/>
              <a:alpha val="66000"/>
            </a:schemeClr>
          </a:solidFill>
          <a:ln>
            <a:solidFill>
              <a:srgbClr val="CA232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7" name="Down Ribbon 246"/>
          <p:cNvSpPr/>
          <p:nvPr/>
        </p:nvSpPr>
        <p:spPr>
          <a:xfrm>
            <a:off x="3827463" y="22521863"/>
            <a:ext cx="1500187" cy="757237"/>
          </a:xfrm>
          <a:prstGeom prst="ribbon">
            <a:avLst/>
          </a:prstGeom>
          <a:solidFill>
            <a:srgbClr val="CA2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48" name="Rectangle 247"/>
          <p:cNvSpPr/>
          <p:nvPr/>
        </p:nvSpPr>
        <p:spPr>
          <a:xfrm>
            <a:off x="234950" y="21396325"/>
            <a:ext cx="3436938" cy="3040063"/>
          </a:xfrm>
          <a:prstGeom prst="rect">
            <a:avLst/>
          </a:prstGeom>
          <a:blipFill rotWithShape="1">
            <a:blip r:embed="rId9"/>
            <a:tile tx="0" ty="0" sx="100000" sy="100000" flip="none" algn="tl"/>
          </a:blipFill>
          <a:ln>
            <a:solidFill>
              <a:srgbClr val="CA232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9" name="Rectangle 248"/>
          <p:cNvSpPr/>
          <p:nvPr/>
        </p:nvSpPr>
        <p:spPr>
          <a:xfrm>
            <a:off x="5480050" y="21396325"/>
            <a:ext cx="3436938" cy="3040063"/>
          </a:xfrm>
          <a:prstGeom prst="rect">
            <a:avLst/>
          </a:prstGeom>
          <a:blipFill rotWithShape="1">
            <a:blip r:embed="rId10"/>
            <a:tile tx="0" ty="0" sx="100000" sy="100000" flip="none" algn="tl"/>
          </a:blipFill>
          <a:ln>
            <a:solidFill>
              <a:srgbClr val="CA232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590" name="TextBox 21"/>
          <p:cNvSpPr txBox="1">
            <a:spLocks noChangeArrowheads="1"/>
          </p:cNvSpPr>
          <p:nvPr/>
        </p:nvSpPr>
        <p:spPr bwMode="auto">
          <a:xfrm>
            <a:off x="-1588" y="22647275"/>
            <a:ext cx="9144001"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3200" b="1">
                <a:solidFill>
                  <a:schemeClr val="bg1"/>
                </a:solidFill>
                <a:latin typeface="Lucida Sans Unicode" panose="020B0602030504020204" pitchFamily="34" charset="0"/>
                <a:cs typeface="Lucida Sans Unicode" panose="020B0602030504020204" pitchFamily="34" charset="0"/>
              </a:rPr>
              <a:t>VS</a:t>
            </a: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p:txBody>
      </p:sp>
      <p:sp>
        <p:nvSpPr>
          <p:cNvPr id="23591" name="TextBox 21"/>
          <p:cNvSpPr txBox="1">
            <a:spLocks noChangeArrowheads="1"/>
          </p:cNvSpPr>
          <p:nvPr/>
        </p:nvSpPr>
        <p:spPr bwMode="auto">
          <a:xfrm>
            <a:off x="15875" y="20435888"/>
            <a:ext cx="91440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800" b="1">
                <a:solidFill>
                  <a:srgbClr val="CA2323"/>
                </a:solidFill>
                <a:latin typeface="Georgia" panose="02040502050405020303" pitchFamily="18" charset="0"/>
              </a:rPr>
              <a:t>SHARK OR ROCKET?</a:t>
            </a: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p:txBody>
      </p:sp>
      <p:sp>
        <p:nvSpPr>
          <p:cNvPr id="252" name="Rectangular Callout 251"/>
          <p:cNvSpPr/>
          <p:nvPr/>
        </p:nvSpPr>
        <p:spPr>
          <a:xfrm>
            <a:off x="234950" y="24788813"/>
            <a:ext cx="8682038" cy="595312"/>
          </a:xfrm>
          <a:prstGeom prst="wedgeRectCallout">
            <a:avLst>
              <a:gd name="adj1" fmla="val 21274"/>
              <a:gd name="adj2" fmla="val -3742"/>
            </a:avLst>
          </a:prstGeom>
          <a:solidFill>
            <a:srgbClr val="CA2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3593" name="TextBox 21"/>
          <p:cNvSpPr txBox="1">
            <a:spLocks noChangeArrowheads="1"/>
          </p:cNvSpPr>
          <p:nvPr/>
        </p:nvSpPr>
        <p:spPr bwMode="auto">
          <a:xfrm>
            <a:off x="15875" y="24868188"/>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chemeClr val="bg1"/>
                </a:solidFill>
                <a:latin typeface="Lucida Sans Unicode" panose="020B0602030504020204" pitchFamily="34" charset="0"/>
                <a:cs typeface="Lucida Sans Unicode" panose="020B0602030504020204" pitchFamily="34" charset="0"/>
              </a:rPr>
              <a:t>The left image performed X% better than the right image.</a:t>
            </a: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a:p>
            <a:pPr algn="ctr" eaLnBrk="1" hangingPunct="1"/>
            <a:endParaRPr lang="en-US" altLang="en-US">
              <a:solidFill>
                <a:srgbClr val="595959"/>
              </a:solidFill>
              <a:latin typeface="Arial" panose="020B0604020202020204" pitchFamily="34" charset="0"/>
            </a:endParaRPr>
          </a:p>
        </p:txBody>
      </p:sp>
      <p:sp>
        <p:nvSpPr>
          <p:cNvPr id="23594" name="TextBox 253"/>
          <p:cNvSpPr txBox="1">
            <a:spLocks noChangeArrowheads="1"/>
          </p:cNvSpPr>
          <p:nvPr/>
        </p:nvSpPr>
        <p:spPr bwMode="auto">
          <a:xfrm>
            <a:off x="6821488" y="26279475"/>
            <a:ext cx="1538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rgbClr val="FFFFFF"/>
                </a:solidFill>
                <a:latin typeface="Tahoma" panose="020B0604030504040204" pitchFamily="34" charset="0"/>
                <a:cs typeface="Tahoma" panose="020B0604030504040204" pitchFamily="34" charset="0"/>
              </a:rPr>
              <a:t>Your logo here:</a:t>
            </a:r>
            <a:endParaRPr lang="en-US" altLang="en-US" sz="1200">
              <a:solidFill>
                <a:srgbClr val="FFFFFF"/>
              </a:solidFill>
            </a:endParaRPr>
          </a:p>
        </p:txBody>
      </p:sp>
      <p:pic>
        <p:nvPicPr>
          <p:cNvPr id="23595" name="Picture 254" descr="HS_Logo_Small.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11988" y="26539825"/>
            <a:ext cx="12461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12205</TotalTime>
  <Words>602</Words>
  <Application>Microsoft Office PowerPoint</Application>
  <PresentationFormat>Custom</PresentationFormat>
  <Paragraphs>54</Paragraphs>
  <Slides>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MS PGothic</vt:lpstr>
      <vt:lpstr>MS PGothic</vt:lpstr>
      <vt:lpstr>Arial</vt:lpstr>
      <vt:lpstr>Calibri</vt:lpstr>
      <vt:lpstr>Georgia</vt:lpstr>
      <vt:lpstr>Lucida Sans Unicode</vt:lpstr>
      <vt:lpstr>Tahoma</vt:lpstr>
      <vt:lpstr>Wingdings</vt:lpstr>
      <vt:lpstr>Office Theme</vt:lpstr>
      <vt:lpstr>PowerPoint Presentation</vt:lpstr>
      <vt:lpstr>PowerPoint Presentation</vt:lpstr>
    </vt:vector>
  </TitlesOfParts>
  <Company>HubSpot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Demond Wong</dc:creator>
  <cp:lastModifiedBy>Kathleen Mulrine</cp:lastModifiedBy>
  <cp:revision>237</cp:revision>
  <cp:lastPrinted>2015-02-25T21:45:26Z</cp:lastPrinted>
  <dcterms:created xsi:type="dcterms:W3CDTF">2013-02-06T15:19:00Z</dcterms:created>
  <dcterms:modified xsi:type="dcterms:W3CDTF">2017-11-12T17:25:59Z</dcterms:modified>
</cp:coreProperties>
</file>