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6" r:id="rId2"/>
    <p:sldId id="264" r:id="rId3"/>
  </p:sldIdLst>
  <p:sldSz cx="9144000" cy="27432000"/>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864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2EA"/>
    <a:srgbClr val="454E5C"/>
    <a:srgbClr val="FCE8C4"/>
    <a:srgbClr val="3E2735"/>
    <a:srgbClr val="D7796B"/>
    <a:srgbClr val="D3F255"/>
    <a:srgbClr val="301A08"/>
    <a:srgbClr val="ADC3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880" y="-11020"/>
      </p:cViewPr>
      <p:guideLst>
        <p:guide orient="horz" pos="86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122C6B4-EC05-4AA6-80BA-2DF8DA0076AD}" type="datetimeFigureOut">
              <a:rPr lang="en-US" altLang="en-US"/>
              <a:pPr/>
              <a:t>11/12/2017</a:t>
            </a:fld>
            <a:endParaRPr lang="en-US" altLang="en-US"/>
          </a:p>
        </p:txBody>
      </p:sp>
      <p:sp>
        <p:nvSpPr>
          <p:cNvPr id="4" name="Slide Image Placeholder 3"/>
          <p:cNvSpPr>
            <a:spLocks noGrp="1" noRot="1" noChangeAspect="1"/>
          </p:cNvSpPr>
          <p:nvPr>
            <p:ph type="sldImg" idx="2"/>
          </p:nvPr>
        </p:nvSpPr>
        <p:spPr>
          <a:xfrm>
            <a:off x="2857500" y="685800"/>
            <a:ext cx="1143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6062F24-CE71-4BDA-B6D4-839D86518280}" type="slidenum">
              <a:rPr lang="en-US" altLang="en-US"/>
              <a:pPr/>
              <a:t>‹#›</a:t>
            </a:fld>
            <a:endParaRPr lang="en-US" altLang="en-US"/>
          </a:p>
        </p:txBody>
      </p:sp>
    </p:spTree>
    <p:extLst>
      <p:ext uri="{BB962C8B-B14F-4D97-AF65-F5344CB8AC3E}">
        <p14:creationId xmlns:p14="http://schemas.microsoft.com/office/powerpoint/2010/main" val="315352387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B1112F8F-1076-4DB6-9D3E-0CA1CB9AFD85}" type="slidenum">
              <a:rPr lang="en-US" altLang="en-US" sz="1200"/>
              <a:pPr eaLnBrk="1" hangingPunct="1"/>
              <a:t>1</a:t>
            </a:fld>
            <a:endParaRPr lang="en-US" altLang="en-US" sz="1200"/>
          </a:p>
        </p:txBody>
      </p:sp>
    </p:spTree>
    <p:extLst>
      <p:ext uri="{BB962C8B-B14F-4D97-AF65-F5344CB8AC3E}">
        <p14:creationId xmlns:p14="http://schemas.microsoft.com/office/powerpoint/2010/main" val="422490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1702"/>
            <a:ext cx="7772400" cy="5880100"/>
          </a:xfrm>
        </p:spPr>
        <p:txBody>
          <a:bodyPr/>
          <a:lstStyle/>
          <a:p>
            <a:r>
              <a:rPr lang="en-US"/>
              <a:t>Click to edit Master title style</a:t>
            </a:r>
          </a:p>
        </p:txBody>
      </p:sp>
      <p:sp>
        <p:nvSpPr>
          <p:cNvPr id="3" name="Subtitle 2"/>
          <p:cNvSpPr>
            <a:spLocks noGrp="1"/>
          </p:cNvSpPr>
          <p:nvPr>
            <p:ph type="subTitle" idx="1"/>
          </p:nvPr>
        </p:nvSpPr>
        <p:spPr>
          <a:xfrm>
            <a:off x="1371600" y="15544800"/>
            <a:ext cx="6400800" cy="70104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CAD141C-644D-4A22-B3F5-C21B4E7F5B3D}"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6976DE6-A98E-42BE-97EF-4C980757AAA4}" type="slidenum">
              <a:rPr lang="en-US" altLang="en-US"/>
              <a:pPr/>
              <a:t>‹#›</a:t>
            </a:fld>
            <a:endParaRPr lang="en-US" altLang="en-US"/>
          </a:p>
        </p:txBody>
      </p:sp>
    </p:spTree>
    <p:extLst>
      <p:ext uri="{BB962C8B-B14F-4D97-AF65-F5344CB8AC3E}">
        <p14:creationId xmlns:p14="http://schemas.microsoft.com/office/powerpoint/2010/main" val="19730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FF0A1EB-D6E1-414A-A8DF-B3D75FDA73C5}"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31054D4-F5D3-46F0-AE2A-D62F2E047B29}" type="slidenum">
              <a:rPr lang="en-US" altLang="en-US"/>
              <a:pPr/>
              <a:t>‹#›</a:t>
            </a:fld>
            <a:endParaRPr lang="en-US" altLang="en-US"/>
          </a:p>
        </p:txBody>
      </p:sp>
    </p:spTree>
    <p:extLst>
      <p:ext uri="{BB962C8B-B14F-4D97-AF65-F5344CB8AC3E}">
        <p14:creationId xmlns:p14="http://schemas.microsoft.com/office/powerpoint/2010/main" val="117025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394200"/>
            <a:ext cx="2057400" cy="936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394200"/>
            <a:ext cx="6019800" cy="936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F8A5BEA-029F-401B-A469-06A2C530B9D8}"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F03681C-DB36-4C65-AAF4-01D474175821}" type="slidenum">
              <a:rPr lang="en-US" altLang="en-US"/>
              <a:pPr/>
              <a:t>‹#›</a:t>
            </a:fld>
            <a:endParaRPr lang="en-US" altLang="en-US"/>
          </a:p>
        </p:txBody>
      </p:sp>
    </p:spTree>
    <p:extLst>
      <p:ext uri="{BB962C8B-B14F-4D97-AF65-F5344CB8AC3E}">
        <p14:creationId xmlns:p14="http://schemas.microsoft.com/office/powerpoint/2010/main" val="143828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F6ABE5B-3262-4259-A236-C364A39DAAAB}"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3151B07-9351-4CF4-B4A4-47A0FE4E1D0B}" type="slidenum">
              <a:rPr lang="en-US" altLang="en-US"/>
              <a:pPr/>
              <a:t>‹#›</a:t>
            </a:fld>
            <a:endParaRPr lang="en-US" altLang="en-US"/>
          </a:p>
        </p:txBody>
      </p:sp>
    </p:spTree>
    <p:extLst>
      <p:ext uri="{BB962C8B-B14F-4D97-AF65-F5344CB8AC3E}">
        <p14:creationId xmlns:p14="http://schemas.microsoft.com/office/powerpoint/2010/main" val="290215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627602"/>
            <a:ext cx="7772400" cy="54483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1626854"/>
            <a:ext cx="7772400" cy="600074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D904406-624E-4937-AA36-B5C7052D2C0D}"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7FA8FF0-5AEC-4D66-BF64-1D94339D92DF}" type="slidenum">
              <a:rPr lang="en-US" altLang="en-US"/>
              <a:pPr/>
              <a:t>‹#›</a:t>
            </a:fld>
            <a:endParaRPr lang="en-US" altLang="en-US"/>
          </a:p>
        </p:txBody>
      </p:sp>
    </p:spTree>
    <p:extLst>
      <p:ext uri="{BB962C8B-B14F-4D97-AF65-F5344CB8AC3E}">
        <p14:creationId xmlns:p14="http://schemas.microsoft.com/office/powerpoint/2010/main" val="3239608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74C12472-E209-4D2A-A478-684E541CA8A5}"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2C4968F-3710-4B9C-9DA5-7A66D6EB2D0F}" type="slidenum">
              <a:rPr lang="en-US" altLang="en-US"/>
              <a:pPr/>
              <a:t>‹#›</a:t>
            </a:fld>
            <a:endParaRPr lang="en-US" altLang="en-US"/>
          </a:p>
        </p:txBody>
      </p:sp>
    </p:spTree>
    <p:extLst>
      <p:ext uri="{BB962C8B-B14F-4D97-AF65-F5344CB8AC3E}">
        <p14:creationId xmlns:p14="http://schemas.microsoft.com/office/powerpoint/2010/main" val="320274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98552"/>
            <a:ext cx="8229600"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6140452"/>
            <a:ext cx="4040188"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8699500"/>
            <a:ext cx="4040188"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6140452"/>
            <a:ext cx="4041775"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8699500"/>
            <a:ext cx="4041775"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E59BF7E7-16F0-4A9D-9662-51731AFF8B38}" type="datetimeFigureOut">
              <a:rPr lang="en-US" altLang="en-US"/>
              <a:pPr/>
              <a:t>11/12/2017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C34CF22-74B4-4677-9880-A47F24A06CCD}" type="slidenum">
              <a:rPr lang="en-US" altLang="en-US"/>
              <a:pPr/>
              <a:t>‹#›</a:t>
            </a:fld>
            <a:endParaRPr lang="en-US" altLang="en-US"/>
          </a:p>
        </p:txBody>
      </p:sp>
    </p:spTree>
    <p:extLst>
      <p:ext uri="{BB962C8B-B14F-4D97-AF65-F5344CB8AC3E}">
        <p14:creationId xmlns:p14="http://schemas.microsoft.com/office/powerpoint/2010/main" val="336148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23647490-7B08-4F65-8289-926A6226528D}" type="datetimeFigureOut">
              <a:rPr lang="en-US" altLang="en-US"/>
              <a:pPr/>
              <a:t>11/12/2017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A84672B-03EA-4040-8A33-F72AAEA1BF83}" type="slidenum">
              <a:rPr lang="en-US" altLang="en-US"/>
              <a:pPr/>
              <a:t>‹#›</a:t>
            </a:fld>
            <a:endParaRPr lang="en-US" altLang="en-US"/>
          </a:p>
        </p:txBody>
      </p:sp>
    </p:spTree>
    <p:extLst>
      <p:ext uri="{BB962C8B-B14F-4D97-AF65-F5344CB8AC3E}">
        <p14:creationId xmlns:p14="http://schemas.microsoft.com/office/powerpoint/2010/main" val="22437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779054D-6D47-4257-AA7D-9CAB46538FB6}" type="datetimeFigureOut">
              <a:rPr lang="en-US" altLang="en-US"/>
              <a:pPr/>
              <a:t>11/12/2017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69DFC5F-4D29-4D61-84CE-21D3844737D9}" type="slidenum">
              <a:rPr lang="en-US" altLang="en-US"/>
              <a:pPr/>
              <a:t>‹#›</a:t>
            </a:fld>
            <a:endParaRPr lang="en-US" altLang="en-US"/>
          </a:p>
        </p:txBody>
      </p:sp>
    </p:spTree>
    <p:extLst>
      <p:ext uri="{BB962C8B-B14F-4D97-AF65-F5344CB8AC3E}">
        <p14:creationId xmlns:p14="http://schemas.microsoft.com/office/powerpoint/2010/main" val="173233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092200"/>
            <a:ext cx="3008313" cy="46482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092202"/>
            <a:ext cx="5111750" cy="234124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5740402"/>
            <a:ext cx="3008313" cy="187642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EDDF6D1-0E2B-4F1E-9E29-52613236C730}"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67F3021-35C5-4CF3-B53E-BAFC70E53E85}" type="slidenum">
              <a:rPr lang="en-US" altLang="en-US"/>
              <a:pPr/>
              <a:t>‹#›</a:t>
            </a:fld>
            <a:endParaRPr lang="en-US" altLang="en-US"/>
          </a:p>
        </p:txBody>
      </p:sp>
    </p:spTree>
    <p:extLst>
      <p:ext uri="{BB962C8B-B14F-4D97-AF65-F5344CB8AC3E}">
        <p14:creationId xmlns:p14="http://schemas.microsoft.com/office/powerpoint/2010/main" val="52886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19202400"/>
            <a:ext cx="5486400" cy="226695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2451100"/>
            <a:ext cx="5486400" cy="16459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21469352"/>
            <a:ext cx="5486400" cy="3219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81C558B-6C05-42EC-B648-886F5C5B4DC0}"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3B0E664-9ACC-43A7-BA11-30F3621EEDFB}" type="slidenum">
              <a:rPr lang="en-US" altLang="en-US"/>
              <a:pPr/>
              <a:t>‹#›</a:t>
            </a:fld>
            <a:endParaRPr lang="en-US" altLang="en-US"/>
          </a:p>
        </p:txBody>
      </p:sp>
    </p:spTree>
    <p:extLst>
      <p:ext uri="{BB962C8B-B14F-4D97-AF65-F5344CB8AC3E}">
        <p14:creationId xmlns:p14="http://schemas.microsoft.com/office/powerpoint/2010/main" val="1136841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9855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6400800"/>
            <a:ext cx="8229600" cy="1810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panose="020B0604020202020204" pitchFamily="34" charset="0"/>
              </a:defRPr>
            </a:lvl1pPr>
          </a:lstStyle>
          <a:p>
            <a:fld id="{27504049-F7B6-4F9E-AC73-9F8B28B51649}" type="datetimeFigureOut">
              <a:rPr lang="en-US" altLang="en-US"/>
              <a:pPr/>
              <a:t>11/12/2017</a:t>
            </a:fld>
            <a:endParaRPr lang="en-US" altLang="en-US"/>
          </a:p>
        </p:txBody>
      </p:sp>
      <p:sp>
        <p:nvSpPr>
          <p:cNvPr id="5" name="Footer Placeholder 4"/>
          <p:cNvSpPr>
            <a:spLocks noGrp="1"/>
          </p:cNvSpPr>
          <p:nvPr>
            <p:ph type="ftr" sz="quarter" idx="3"/>
          </p:nvPr>
        </p:nvSpPr>
        <p:spPr>
          <a:xfrm>
            <a:off x="3124200" y="25425400"/>
            <a:ext cx="2895600" cy="14605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anose="020B0604020202020204" pitchFamily="34" charset="0"/>
              </a:defRPr>
            </a:lvl1pPr>
          </a:lstStyle>
          <a:p>
            <a:fld id="{1EAEF313-9F95-48A1-81D3-FBE1E354A51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2738" y="115888"/>
            <a:ext cx="8493125" cy="5297487"/>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6" name="Rectangle 5"/>
          <p:cNvSpPr>
            <a:spLocks noChangeArrowheads="1"/>
          </p:cNvSpPr>
          <p:nvPr/>
        </p:nvSpPr>
        <p:spPr bwMode="auto">
          <a:xfrm>
            <a:off x="568325" y="352425"/>
            <a:ext cx="1431925" cy="900113"/>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7" name="Rectangle 6"/>
          <p:cNvSpPr>
            <a:spLocks noChangeArrowheads="1"/>
          </p:cNvSpPr>
          <p:nvPr/>
        </p:nvSpPr>
        <p:spPr bwMode="auto">
          <a:xfrm>
            <a:off x="568325" y="1500188"/>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8" name="Rectangle 7"/>
          <p:cNvSpPr>
            <a:spLocks noChangeArrowheads="1"/>
          </p:cNvSpPr>
          <p:nvPr/>
        </p:nvSpPr>
        <p:spPr bwMode="auto">
          <a:xfrm>
            <a:off x="568325" y="2638425"/>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9" name="Rectangle 8"/>
          <p:cNvSpPr>
            <a:spLocks noChangeArrowheads="1"/>
          </p:cNvSpPr>
          <p:nvPr/>
        </p:nvSpPr>
        <p:spPr bwMode="auto">
          <a:xfrm>
            <a:off x="568325" y="3813175"/>
            <a:ext cx="1431925" cy="900113"/>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0" name="Rectangle 9"/>
          <p:cNvSpPr>
            <a:spLocks noChangeArrowheads="1"/>
          </p:cNvSpPr>
          <p:nvPr/>
        </p:nvSpPr>
        <p:spPr bwMode="auto">
          <a:xfrm>
            <a:off x="2701925" y="352425"/>
            <a:ext cx="5762625" cy="4360863"/>
          </a:xfrm>
          <a:prstGeom prst="rect">
            <a:avLst/>
          </a:prstGeom>
          <a:solidFill>
            <a:srgbClr val="3E2735"/>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1" name="Rectangle 10"/>
          <p:cNvSpPr>
            <a:spLocks noChangeArrowheads="1"/>
          </p:cNvSpPr>
          <p:nvPr/>
        </p:nvSpPr>
        <p:spPr bwMode="auto">
          <a:xfrm>
            <a:off x="312738" y="5053013"/>
            <a:ext cx="8493125" cy="360362"/>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2" name="Quad Arrow 11"/>
          <p:cNvSpPr/>
          <p:nvPr/>
        </p:nvSpPr>
        <p:spPr>
          <a:xfrm>
            <a:off x="8385175" y="5103813"/>
            <a:ext cx="265113" cy="265112"/>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3" name="Rounded Rectangle 12"/>
          <p:cNvSpPr/>
          <p:nvPr/>
        </p:nvSpPr>
        <p:spPr>
          <a:xfrm>
            <a:off x="6184901" y="5236823"/>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4" name="Oval 13"/>
          <p:cNvSpPr/>
          <p:nvPr/>
        </p:nvSpPr>
        <p:spPr>
          <a:xfrm>
            <a:off x="6337300" y="5173663"/>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5" name="Oval 14"/>
          <p:cNvSpPr/>
          <p:nvPr/>
        </p:nvSpPr>
        <p:spPr>
          <a:xfrm>
            <a:off x="6400800" y="5222875"/>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6" name="Rectangle 15"/>
          <p:cNvSpPr/>
          <p:nvPr/>
        </p:nvSpPr>
        <p:spPr>
          <a:xfrm>
            <a:off x="568325"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7" name="Rectangle 16"/>
          <p:cNvSpPr/>
          <p:nvPr/>
        </p:nvSpPr>
        <p:spPr>
          <a:xfrm>
            <a:off x="804863"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8" name="Rectangle 17"/>
          <p:cNvSpPr/>
          <p:nvPr/>
        </p:nvSpPr>
        <p:spPr>
          <a:xfrm>
            <a:off x="1047750"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9" name="Rounded Rectangle 18"/>
          <p:cNvSpPr>
            <a:spLocks noChangeArrowheads="1"/>
          </p:cNvSpPr>
          <p:nvPr/>
        </p:nvSpPr>
        <p:spPr bwMode="auto">
          <a:xfrm>
            <a:off x="2241550" y="352425"/>
            <a:ext cx="171450" cy="4360863"/>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0" name="Rounded Rectangle 19"/>
          <p:cNvSpPr/>
          <p:nvPr/>
        </p:nvSpPr>
        <p:spPr>
          <a:xfrm>
            <a:off x="2298700" y="403225"/>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18" name="Rectangle 217"/>
          <p:cNvSpPr/>
          <p:nvPr/>
        </p:nvSpPr>
        <p:spPr>
          <a:xfrm>
            <a:off x="312738" y="5568950"/>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19" name="Rectangle 218"/>
          <p:cNvSpPr>
            <a:spLocks noChangeArrowheads="1"/>
          </p:cNvSpPr>
          <p:nvPr/>
        </p:nvSpPr>
        <p:spPr bwMode="auto">
          <a:xfrm>
            <a:off x="568325" y="5805488"/>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0" name="Rectangle 219"/>
          <p:cNvSpPr>
            <a:spLocks noChangeArrowheads="1"/>
          </p:cNvSpPr>
          <p:nvPr/>
        </p:nvSpPr>
        <p:spPr bwMode="auto">
          <a:xfrm>
            <a:off x="568325" y="6953250"/>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1" name="Rectangle 220"/>
          <p:cNvSpPr>
            <a:spLocks noChangeArrowheads="1"/>
          </p:cNvSpPr>
          <p:nvPr/>
        </p:nvSpPr>
        <p:spPr bwMode="auto">
          <a:xfrm>
            <a:off x="568325" y="8091488"/>
            <a:ext cx="1431925" cy="900112"/>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2" name="Rectangle 221"/>
          <p:cNvSpPr>
            <a:spLocks noChangeArrowheads="1"/>
          </p:cNvSpPr>
          <p:nvPr/>
        </p:nvSpPr>
        <p:spPr bwMode="auto">
          <a:xfrm>
            <a:off x="568325" y="9266238"/>
            <a:ext cx="1431925" cy="900112"/>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3" name="Rectangle 222"/>
          <p:cNvSpPr>
            <a:spLocks noChangeArrowheads="1"/>
          </p:cNvSpPr>
          <p:nvPr/>
        </p:nvSpPr>
        <p:spPr bwMode="auto">
          <a:xfrm>
            <a:off x="2701925" y="5805488"/>
            <a:ext cx="5762625" cy="4360862"/>
          </a:xfrm>
          <a:prstGeom prst="rect">
            <a:avLst/>
          </a:prstGeom>
          <a:solidFill>
            <a:srgbClr val="8D5876"/>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4" name="Rectangle 223"/>
          <p:cNvSpPr>
            <a:spLocks noChangeArrowheads="1"/>
          </p:cNvSpPr>
          <p:nvPr/>
        </p:nvSpPr>
        <p:spPr bwMode="auto">
          <a:xfrm>
            <a:off x="312738" y="10506075"/>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5" name="Quad Arrow 224"/>
          <p:cNvSpPr/>
          <p:nvPr/>
        </p:nvSpPr>
        <p:spPr>
          <a:xfrm>
            <a:off x="8385175" y="10556875"/>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6" name="Rounded Rectangle 225"/>
          <p:cNvSpPr/>
          <p:nvPr/>
        </p:nvSpPr>
        <p:spPr>
          <a:xfrm>
            <a:off x="6184901" y="10688768"/>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7" name="Oval 226"/>
          <p:cNvSpPr/>
          <p:nvPr/>
        </p:nvSpPr>
        <p:spPr>
          <a:xfrm>
            <a:off x="6337300" y="10626725"/>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8" name="Oval 227"/>
          <p:cNvSpPr/>
          <p:nvPr/>
        </p:nvSpPr>
        <p:spPr>
          <a:xfrm>
            <a:off x="6400800" y="10675938"/>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9" name="Rectangle 228"/>
          <p:cNvSpPr/>
          <p:nvPr/>
        </p:nvSpPr>
        <p:spPr>
          <a:xfrm>
            <a:off x="568325"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0" name="Rectangle 229"/>
          <p:cNvSpPr/>
          <p:nvPr/>
        </p:nvSpPr>
        <p:spPr>
          <a:xfrm>
            <a:off x="804863"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1" name="Rectangle 230"/>
          <p:cNvSpPr/>
          <p:nvPr/>
        </p:nvSpPr>
        <p:spPr>
          <a:xfrm>
            <a:off x="1047750"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2" name="Rounded Rectangle 231"/>
          <p:cNvSpPr>
            <a:spLocks noChangeArrowheads="1"/>
          </p:cNvSpPr>
          <p:nvPr/>
        </p:nvSpPr>
        <p:spPr bwMode="auto">
          <a:xfrm>
            <a:off x="2241550" y="5805488"/>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3" name="Rounded Rectangle 232"/>
          <p:cNvSpPr/>
          <p:nvPr/>
        </p:nvSpPr>
        <p:spPr>
          <a:xfrm>
            <a:off x="2298700" y="5856288"/>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5" name="Rectangle 234"/>
          <p:cNvSpPr/>
          <p:nvPr/>
        </p:nvSpPr>
        <p:spPr>
          <a:xfrm>
            <a:off x="312738" y="11055350"/>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6" name="Rectangle 235"/>
          <p:cNvSpPr>
            <a:spLocks noChangeArrowheads="1"/>
          </p:cNvSpPr>
          <p:nvPr/>
        </p:nvSpPr>
        <p:spPr bwMode="auto">
          <a:xfrm>
            <a:off x="568325" y="11291888"/>
            <a:ext cx="1431925" cy="900112"/>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7" name="Rectangle 236"/>
          <p:cNvSpPr>
            <a:spLocks noChangeArrowheads="1"/>
          </p:cNvSpPr>
          <p:nvPr/>
        </p:nvSpPr>
        <p:spPr bwMode="auto">
          <a:xfrm>
            <a:off x="568325" y="12439650"/>
            <a:ext cx="1431925" cy="900113"/>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8" name="Rectangle 237"/>
          <p:cNvSpPr>
            <a:spLocks noChangeArrowheads="1"/>
          </p:cNvSpPr>
          <p:nvPr/>
        </p:nvSpPr>
        <p:spPr bwMode="auto">
          <a:xfrm>
            <a:off x="568325" y="13577888"/>
            <a:ext cx="1431925" cy="900112"/>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9" name="Rectangle 238"/>
          <p:cNvSpPr>
            <a:spLocks noChangeArrowheads="1"/>
          </p:cNvSpPr>
          <p:nvPr/>
        </p:nvSpPr>
        <p:spPr bwMode="auto">
          <a:xfrm>
            <a:off x="568325" y="14752638"/>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40" name="Rectangle 239"/>
          <p:cNvSpPr>
            <a:spLocks noChangeArrowheads="1"/>
          </p:cNvSpPr>
          <p:nvPr/>
        </p:nvSpPr>
        <p:spPr bwMode="auto">
          <a:xfrm>
            <a:off x="2701925" y="11291888"/>
            <a:ext cx="5762625" cy="4360862"/>
          </a:xfrm>
          <a:prstGeom prst="rect">
            <a:avLst/>
          </a:prstGeom>
          <a:solidFill>
            <a:srgbClr val="D7796B"/>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rgbClr val="D7796B"/>
              </a:solidFill>
              <a:latin typeface="Georgia"/>
              <a:ea typeface="+mn-ea"/>
              <a:cs typeface="Georgia"/>
            </a:endParaRPr>
          </a:p>
        </p:txBody>
      </p:sp>
      <p:sp>
        <p:nvSpPr>
          <p:cNvPr id="241" name="Rectangle 240"/>
          <p:cNvSpPr>
            <a:spLocks noChangeArrowheads="1"/>
          </p:cNvSpPr>
          <p:nvPr/>
        </p:nvSpPr>
        <p:spPr bwMode="auto">
          <a:xfrm>
            <a:off x="312738" y="15992475"/>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42" name="Quad Arrow 241"/>
          <p:cNvSpPr/>
          <p:nvPr/>
        </p:nvSpPr>
        <p:spPr>
          <a:xfrm>
            <a:off x="8385175" y="16043275"/>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3" name="Rounded Rectangle 242"/>
          <p:cNvSpPr/>
          <p:nvPr/>
        </p:nvSpPr>
        <p:spPr>
          <a:xfrm>
            <a:off x="6184901" y="16176107"/>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4" name="Oval 243"/>
          <p:cNvSpPr/>
          <p:nvPr/>
        </p:nvSpPr>
        <p:spPr>
          <a:xfrm>
            <a:off x="6337300" y="16113125"/>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5" name="Oval 244"/>
          <p:cNvSpPr/>
          <p:nvPr/>
        </p:nvSpPr>
        <p:spPr>
          <a:xfrm>
            <a:off x="6400800" y="16162338"/>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6" name="Rectangle 245"/>
          <p:cNvSpPr/>
          <p:nvPr/>
        </p:nvSpPr>
        <p:spPr>
          <a:xfrm>
            <a:off x="568325"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7" name="Rectangle 246"/>
          <p:cNvSpPr/>
          <p:nvPr/>
        </p:nvSpPr>
        <p:spPr>
          <a:xfrm>
            <a:off x="804863"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8" name="Rectangle 247"/>
          <p:cNvSpPr/>
          <p:nvPr/>
        </p:nvSpPr>
        <p:spPr>
          <a:xfrm>
            <a:off x="1047750"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9" name="Rounded Rectangle 248"/>
          <p:cNvSpPr>
            <a:spLocks noChangeArrowheads="1"/>
          </p:cNvSpPr>
          <p:nvPr/>
        </p:nvSpPr>
        <p:spPr bwMode="auto">
          <a:xfrm>
            <a:off x="2241550" y="11291888"/>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0" name="Rounded Rectangle 249"/>
          <p:cNvSpPr/>
          <p:nvPr/>
        </p:nvSpPr>
        <p:spPr>
          <a:xfrm>
            <a:off x="2298700" y="11342688"/>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52" name="Rectangle 251"/>
          <p:cNvSpPr/>
          <p:nvPr/>
        </p:nvSpPr>
        <p:spPr>
          <a:xfrm>
            <a:off x="312738" y="16538575"/>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53" name="Rectangle 252"/>
          <p:cNvSpPr>
            <a:spLocks noChangeArrowheads="1"/>
          </p:cNvSpPr>
          <p:nvPr/>
        </p:nvSpPr>
        <p:spPr bwMode="auto">
          <a:xfrm>
            <a:off x="568325" y="16775113"/>
            <a:ext cx="1431925" cy="900112"/>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4" name="Rectangle 253"/>
          <p:cNvSpPr>
            <a:spLocks noChangeArrowheads="1"/>
          </p:cNvSpPr>
          <p:nvPr/>
        </p:nvSpPr>
        <p:spPr bwMode="auto">
          <a:xfrm>
            <a:off x="568325" y="17922875"/>
            <a:ext cx="1431925" cy="900113"/>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5" name="Rectangle 254"/>
          <p:cNvSpPr>
            <a:spLocks noChangeArrowheads="1"/>
          </p:cNvSpPr>
          <p:nvPr/>
        </p:nvSpPr>
        <p:spPr bwMode="auto">
          <a:xfrm>
            <a:off x="568325" y="19061113"/>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6" name="Rectangle 255"/>
          <p:cNvSpPr>
            <a:spLocks noChangeArrowheads="1"/>
          </p:cNvSpPr>
          <p:nvPr/>
        </p:nvSpPr>
        <p:spPr bwMode="auto">
          <a:xfrm>
            <a:off x="568325" y="20235863"/>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7" name="Rectangle 256"/>
          <p:cNvSpPr>
            <a:spLocks noChangeArrowheads="1"/>
          </p:cNvSpPr>
          <p:nvPr/>
        </p:nvSpPr>
        <p:spPr bwMode="auto">
          <a:xfrm>
            <a:off x="2701925" y="16775113"/>
            <a:ext cx="5762625" cy="4360862"/>
          </a:xfrm>
          <a:prstGeom prst="rect">
            <a:avLst/>
          </a:prstGeom>
          <a:solidFill>
            <a:srgbClr val="F5C18D"/>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8" name="Rectangle 257"/>
          <p:cNvSpPr>
            <a:spLocks noChangeArrowheads="1"/>
          </p:cNvSpPr>
          <p:nvPr/>
        </p:nvSpPr>
        <p:spPr bwMode="auto">
          <a:xfrm>
            <a:off x="312738" y="21475700"/>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9" name="Quad Arrow 258"/>
          <p:cNvSpPr/>
          <p:nvPr/>
        </p:nvSpPr>
        <p:spPr>
          <a:xfrm>
            <a:off x="8385175" y="21526500"/>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0" name="Rounded Rectangle 259"/>
          <p:cNvSpPr/>
          <p:nvPr/>
        </p:nvSpPr>
        <p:spPr>
          <a:xfrm>
            <a:off x="6184901" y="21659778"/>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1" name="Oval 260"/>
          <p:cNvSpPr/>
          <p:nvPr/>
        </p:nvSpPr>
        <p:spPr>
          <a:xfrm>
            <a:off x="6337300" y="21596350"/>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2" name="Oval 261"/>
          <p:cNvSpPr/>
          <p:nvPr/>
        </p:nvSpPr>
        <p:spPr>
          <a:xfrm>
            <a:off x="6400800" y="21645563"/>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3" name="Rectangle 262"/>
          <p:cNvSpPr/>
          <p:nvPr/>
        </p:nvSpPr>
        <p:spPr>
          <a:xfrm>
            <a:off x="568325"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4" name="Rectangle 263"/>
          <p:cNvSpPr/>
          <p:nvPr/>
        </p:nvSpPr>
        <p:spPr>
          <a:xfrm>
            <a:off x="804863"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5" name="Rectangle 264"/>
          <p:cNvSpPr/>
          <p:nvPr/>
        </p:nvSpPr>
        <p:spPr>
          <a:xfrm>
            <a:off x="1047750"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6" name="Rounded Rectangle 265"/>
          <p:cNvSpPr>
            <a:spLocks noChangeArrowheads="1"/>
          </p:cNvSpPr>
          <p:nvPr/>
        </p:nvSpPr>
        <p:spPr bwMode="auto">
          <a:xfrm>
            <a:off x="2241550" y="16775113"/>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67" name="Rounded Rectangle 266"/>
          <p:cNvSpPr/>
          <p:nvPr/>
        </p:nvSpPr>
        <p:spPr>
          <a:xfrm>
            <a:off x="2298700" y="16825913"/>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12" name="Rectangle 311"/>
          <p:cNvSpPr>
            <a:spLocks noChangeArrowheads="1"/>
          </p:cNvSpPr>
          <p:nvPr/>
        </p:nvSpPr>
        <p:spPr bwMode="auto">
          <a:xfrm>
            <a:off x="3162300" y="13382625"/>
            <a:ext cx="2281238" cy="1838325"/>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10" name="TextBox 150"/>
          <p:cNvSpPr txBox="1">
            <a:spLocks noChangeArrowheads="1"/>
          </p:cNvSpPr>
          <p:nvPr/>
        </p:nvSpPr>
        <p:spPr bwMode="auto">
          <a:xfrm>
            <a:off x="3267075" y="13642975"/>
            <a:ext cx="2027238"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By learning to use the three key elements of PowerPoint – text, picture, and shape – you can create high-quality infographics. Throughout this template, you’</a:t>
            </a:r>
            <a:r>
              <a:rPr lang="en-US" altLang="ja-JP" sz="1000">
                <a:solidFill>
                  <a:srgbClr val="3E2735"/>
                </a:solidFill>
                <a:latin typeface="Georgia" panose="02040502050405020303" pitchFamily="18" charset="0"/>
              </a:rPr>
              <a:t>ll learn a number of ways to use these three elements to create your graphics.</a:t>
            </a:r>
            <a:endParaRPr lang="en-US" altLang="en-US" sz="1000">
              <a:solidFill>
                <a:srgbClr val="3E2735"/>
              </a:solidFill>
              <a:latin typeface="Georgia" panose="02040502050405020303" pitchFamily="18" charset="0"/>
            </a:endParaRPr>
          </a:p>
        </p:txBody>
      </p:sp>
      <p:sp>
        <p:nvSpPr>
          <p:cNvPr id="313" name="Rectangle 312"/>
          <p:cNvSpPr>
            <a:spLocks noChangeArrowheads="1"/>
          </p:cNvSpPr>
          <p:nvPr/>
        </p:nvSpPr>
        <p:spPr bwMode="auto">
          <a:xfrm>
            <a:off x="5694363" y="13379450"/>
            <a:ext cx="2281237" cy="1838325"/>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12" name="TextBox 84"/>
          <p:cNvSpPr txBox="1">
            <a:spLocks noChangeArrowheads="1"/>
          </p:cNvSpPr>
          <p:nvPr/>
        </p:nvSpPr>
        <p:spPr bwMode="auto">
          <a:xfrm>
            <a:off x="5803900" y="13631863"/>
            <a:ext cx="20478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While there are three essential elements, there are four essential tools that you will be using to design your infographics: fill, line, effects, styles. These four elements will help build your color scheme, shape style, and font styles.</a:t>
            </a:r>
          </a:p>
        </p:txBody>
      </p:sp>
      <p:sp>
        <p:nvSpPr>
          <p:cNvPr id="372" name="Rectangle 371"/>
          <p:cNvSpPr>
            <a:spLocks noChangeArrowheads="1"/>
          </p:cNvSpPr>
          <p:nvPr/>
        </p:nvSpPr>
        <p:spPr bwMode="auto">
          <a:xfrm>
            <a:off x="3063875" y="17067213"/>
            <a:ext cx="2382838" cy="1806575"/>
          </a:xfrm>
          <a:prstGeom prst="rect">
            <a:avLst/>
          </a:prstGeom>
          <a:solidFill>
            <a:srgbClr val="3E2735"/>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3" name="Rectangle 372"/>
          <p:cNvSpPr>
            <a:spLocks noChangeArrowheads="1"/>
          </p:cNvSpPr>
          <p:nvPr/>
        </p:nvSpPr>
        <p:spPr bwMode="auto">
          <a:xfrm>
            <a:off x="5678488" y="17076738"/>
            <a:ext cx="2392362" cy="1808162"/>
          </a:xfrm>
          <a:prstGeom prst="rect">
            <a:avLst/>
          </a:prstGeom>
          <a:solidFill>
            <a:srgbClr val="D7796B"/>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4" name="Rectangle 373"/>
          <p:cNvSpPr>
            <a:spLocks noChangeArrowheads="1"/>
          </p:cNvSpPr>
          <p:nvPr/>
        </p:nvSpPr>
        <p:spPr bwMode="auto">
          <a:xfrm>
            <a:off x="3063875" y="19083338"/>
            <a:ext cx="2387600" cy="1808162"/>
          </a:xfrm>
          <a:prstGeom prst="rect">
            <a:avLst/>
          </a:prstGeom>
          <a:solidFill>
            <a:srgbClr val="8D5876"/>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5" name="Rectangle 374"/>
          <p:cNvSpPr>
            <a:spLocks noChangeArrowheads="1"/>
          </p:cNvSpPr>
          <p:nvPr/>
        </p:nvSpPr>
        <p:spPr bwMode="auto">
          <a:xfrm>
            <a:off x="5683250" y="19094450"/>
            <a:ext cx="2387600" cy="1808163"/>
          </a:xfrm>
          <a:prstGeom prst="rect">
            <a:avLst/>
          </a:prstGeom>
          <a:solidFill>
            <a:srgbClr val="FCE8C4"/>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rgbClr val="F5C18D"/>
              </a:solidFill>
              <a:latin typeface="Georgia"/>
              <a:ea typeface="+mn-ea"/>
              <a:cs typeface="Georgia"/>
            </a:endParaRPr>
          </a:p>
        </p:txBody>
      </p:sp>
      <p:sp>
        <p:nvSpPr>
          <p:cNvPr id="14417" name="TextBox 33"/>
          <p:cNvSpPr txBox="1">
            <a:spLocks noChangeArrowheads="1"/>
          </p:cNvSpPr>
          <p:nvPr/>
        </p:nvSpPr>
        <p:spPr bwMode="auto">
          <a:xfrm>
            <a:off x="3063875" y="17179925"/>
            <a:ext cx="2382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FCE8C4"/>
                </a:solidFill>
                <a:latin typeface="Georgia" panose="02040502050405020303" pitchFamily="18" charset="0"/>
              </a:rPr>
              <a:t>Fill</a:t>
            </a:r>
          </a:p>
        </p:txBody>
      </p:sp>
      <p:sp>
        <p:nvSpPr>
          <p:cNvPr id="14418" name="TextBox 375"/>
          <p:cNvSpPr txBox="1">
            <a:spLocks noChangeArrowheads="1"/>
          </p:cNvSpPr>
          <p:nvPr/>
        </p:nvSpPr>
        <p:spPr bwMode="auto">
          <a:xfrm>
            <a:off x="3063875" y="19188113"/>
            <a:ext cx="2387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FCE8C4"/>
                </a:solidFill>
                <a:latin typeface="Georgia" panose="02040502050405020303" pitchFamily="18" charset="0"/>
              </a:rPr>
              <a:t>Effects</a:t>
            </a:r>
          </a:p>
        </p:txBody>
      </p:sp>
      <p:sp>
        <p:nvSpPr>
          <p:cNvPr id="14419" name="TextBox 376"/>
          <p:cNvSpPr txBox="1">
            <a:spLocks noChangeArrowheads="1"/>
          </p:cNvSpPr>
          <p:nvPr/>
        </p:nvSpPr>
        <p:spPr bwMode="auto">
          <a:xfrm>
            <a:off x="5678488" y="17178338"/>
            <a:ext cx="23923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3E2735"/>
                </a:solidFill>
                <a:latin typeface="Georgia" panose="02040502050405020303" pitchFamily="18" charset="0"/>
              </a:rPr>
              <a:t>Line</a:t>
            </a:r>
          </a:p>
        </p:txBody>
      </p:sp>
      <p:sp>
        <p:nvSpPr>
          <p:cNvPr id="14420" name="TextBox 377"/>
          <p:cNvSpPr txBox="1">
            <a:spLocks noChangeArrowheads="1"/>
          </p:cNvSpPr>
          <p:nvPr/>
        </p:nvSpPr>
        <p:spPr bwMode="auto">
          <a:xfrm>
            <a:off x="5688013" y="19188113"/>
            <a:ext cx="2382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3E2735"/>
                </a:solidFill>
                <a:latin typeface="Georgia" panose="02040502050405020303" pitchFamily="18" charset="0"/>
              </a:rPr>
              <a:t>Style</a:t>
            </a:r>
          </a:p>
        </p:txBody>
      </p:sp>
      <p:sp>
        <p:nvSpPr>
          <p:cNvPr id="14421" name="TextBox 88"/>
          <p:cNvSpPr txBox="1">
            <a:spLocks noChangeArrowheads="1"/>
          </p:cNvSpPr>
          <p:nvPr/>
        </p:nvSpPr>
        <p:spPr bwMode="auto">
          <a:xfrm>
            <a:off x="3205163" y="17648238"/>
            <a:ext cx="20843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FCE8C4"/>
                </a:solidFill>
                <a:latin typeface="Georgia" panose="02040502050405020303" pitchFamily="18" charset="0"/>
              </a:rPr>
              <a:t>The fill of an object or text will determine the primary color of that object or text. For example, the fill of this box is dark purple.</a:t>
            </a:r>
          </a:p>
        </p:txBody>
      </p:sp>
      <p:sp>
        <p:nvSpPr>
          <p:cNvPr id="380" name="TextBox 379"/>
          <p:cNvSpPr txBox="1"/>
          <p:nvPr/>
        </p:nvSpPr>
        <p:spPr>
          <a:xfrm>
            <a:off x="5795963" y="17579975"/>
            <a:ext cx="2154237" cy="1169988"/>
          </a:xfrm>
          <a:prstGeom prst="rect">
            <a:avLst/>
          </a:prstGeom>
          <a:noFill/>
        </p:spPr>
        <p:txBody>
          <a:bodyPr>
            <a:spAutoFit/>
          </a:bodyPr>
          <a:lstStyle/>
          <a:p>
            <a:pPr algn="ctr" fontAlgn="auto">
              <a:spcBef>
                <a:spcPts val="0"/>
              </a:spcBef>
              <a:spcAft>
                <a:spcPts val="0"/>
              </a:spcAft>
              <a:defRPr/>
            </a:pPr>
            <a:r>
              <a:rPr lang="en-US" sz="1000" dirty="0">
                <a:solidFill>
                  <a:srgbClr val="3E2735"/>
                </a:solidFill>
                <a:latin typeface="Georgia"/>
                <a:ea typeface="+mn-ea"/>
                <a:cs typeface="Georgia"/>
              </a:rPr>
              <a:t>The line of an object will determine the color of the outline surrounding an object. The line of this box is dotted yellow. You can use the line of an object to make it stand out among colored backgrounds or give it a border.</a:t>
            </a:r>
          </a:p>
        </p:txBody>
      </p:sp>
      <p:sp>
        <p:nvSpPr>
          <p:cNvPr id="14423" name="TextBox 114"/>
          <p:cNvSpPr txBox="1">
            <a:spLocks noChangeArrowheads="1"/>
          </p:cNvSpPr>
          <p:nvPr/>
        </p:nvSpPr>
        <p:spPr bwMode="auto">
          <a:xfrm>
            <a:off x="5815013" y="19615150"/>
            <a:ext cx="21351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The shape styles give you the option to choose from a number of pre-designed colors, lines, and effects that can be applied to your graphics. This can be used for objects, lines, and text.</a:t>
            </a:r>
          </a:p>
        </p:txBody>
      </p:sp>
      <p:sp>
        <p:nvSpPr>
          <p:cNvPr id="14424" name="TextBox 110"/>
          <p:cNvSpPr txBox="1">
            <a:spLocks noChangeArrowheads="1"/>
          </p:cNvSpPr>
          <p:nvPr/>
        </p:nvSpPr>
        <p:spPr bwMode="auto">
          <a:xfrm>
            <a:off x="3205163" y="19584988"/>
            <a:ext cx="21034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FCE8C4"/>
                </a:solidFill>
                <a:latin typeface="Georgia" panose="02040502050405020303" pitchFamily="18" charset="0"/>
              </a:rPr>
              <a:t>The effects will give you the ability to add some design elements to your graphics. You can work with a variety of features that include shadows, bevels, outer glows, and 3D effects.</a:t>
            </a:r>
          </a:p>
        </p:txBody>
      </p:sp>
      <p:sp>
        <p:nvSpPr>
          <p:cNvPr id="386" name="Rectangle 385"/>
          <p:cNvSpPr>
            <a:spLocks noChangeArrowheads="1"/>
          </p:cNvSpPr>
          <p:nvPr/>
        </p:nvSpPr>
        <p:spPr bwMode="auto">
          <a:xfrm>
            <a:off x="3179763" y="7296150"/>
            <a:ext cx="4813300" cy="2349500"/>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87" name="Rectangle 386"/>
          <p:cNvSpPr>
            <a:spLocks noChangeArrowheads="1"/>
          </p:cNvSpPr>
          <p:nvPr/>
        </p:nvSpPr>
        <p:spPr bwMode="auto">
          <a:xfrm>
            <a:off x="3179763" y="6154738"/>
            <a:ext cx="4813300" cy="901700"/>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84" name="Rectangle 383"/>
          <p:cNvSpPr>
            <a:spLocks noChangeArrowheads="1"/>
          </p:cNvSpPr>
          <p:nvPr/>
        </p:nvSpPr>
        <p:spPr bwMode="auto">
          <a:xfrm>
            <a:off x="3162300" y="11776075"/>
            <a:ext cx="4813300" cy="901700"/>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4" name="Rounded Rectangle 363"/>
          <p:cNvSpPr>
            <a:spLocks noChangeArrowheads="1"/>
          </p:cNvSpPr>
          <p:nvPr/>
        </p:nvSpPr>
        <p:spPr bwMode="auto">
          <a:xfrm>
            <a:off x="5975350" y="19307175"/>
            <a:ext cx="212725" cy="201613"/>
          </a:xfrm>
          <a:prstGeom prst="roundRect">
            <a:avLst>
              <a:gd name="adj" fmla="val 16667"/>
            </a:avLst>
          </a:prstGeom>
          <a:solidFill>
            <a:srgbClr val="3E2735"/>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5" name="Rounded Rectangle 364"/>
          <p:cNvSpPr>
            <a:spLocks noChangeArrowheads="1"/>
          </p:cNvSpPr>
          <p:nvPr/>
        </p:nvSpPr>
        <p:spPr bwMode="auto">
          <a:xfrm>
            <a:off x="6223000" y="19307175"/>
            <a:ext cx="212725" cy="201613"/>
          </a:xfrm>
          <a:prstGeom prst="roundRect">
            <a:avLst>
              <a:gd name="adj" fmla="val 16667"/>
            </a:avLst>
          </a:prstGeom>
          <a:solidFill>
            <a:srgbClr val="8D5876"/>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6" name="Rounded Rectangle 365"/>
          <p:cNvSpPr>
            <a:spLocks noChangeArrowheads="1"/>
          </p:cNvSpPr>
          <p:nvPr/>
        </p:nvSpPr>
        <p:spPr bwMode="auto">
          <a:xfrm>
            <a:off x="7292975" y="19307175"/>
            <a:ext cx="212725" cy="201613"/>
          </a:xfrm>
          <a:prstGeom prst="roundRect">
            <a:avLst>
              <a:gd name="adj" fmla="val 16667"/>
            </a:avLst>
          </a:prstGeom>
          <a:solidFill>
            <a:srgbClr val="D7796B"/>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7" name="Rounded Rectangle 366"/>
          <p:cNvSpPr>
            <a:spLocks noChangeArrowheads="1"/>
          </p:cNvSpPr>
          <p:nvPr/>
        </p:nvSpPr>
        <p:spPr bwMode="auto">
          <a:xfrm>
            <a:off x="7537450" y="19307175"/>
            <a:ext cx="212725" cy="201613"/>
          </a:xfrm>
          <a:prstGeom prst="roundRect">
            <a:avLst>
              <a:gd name="adj" fmla="val 16667"/>
            </a:avLst>
          </a:prstGeom>
          <a:solidFill>
            <a:srgbClr val="F5C18D"/>
          </a:solidFill>
          <a:ln w="9525">
            <a:noFill/>
            <a:round/>
            <a:headEnd/>
            <a:tailEnd/>
          </a:ln>
          <a:effectLst/>
        </p:spPr>
        <p:txBody>
          <a:bodyPr anchor="ctr"/>
          <a:lstStyle/>
          <a:p>
            <a:pPr algn="ctr" fontAlgn="auto">
              <a:spcBef>
                <a:spcPts val="0"/>
              </a:spcBef>
              <a:spcAft>
                <a:spcPts val="0"/>
              </a:spcAft>
              <a:defRPr/>
            </a:pPr>
            <a:endParaRPr lang="en-US" sz="1800">
              <a:solidFill>
                <a:srgbClr val="F5C18D"/>
              </a:solidFill>
              <a:latin typeface="Georgia"/>
              <a:ea typeface="+mn-ea"/>
              <a:cs typeface="Georgia"/>
            </a:endParaRPr>
          </a:p>
        </p:txBody>
      </p:sp>
      <p:grpSp>
        <p:nvGrpSpPr>
          <p:cNvPr id="14432" name="Group 35"/>
          <p:cNvGrpSpPr>
            <a:grpSpLocks/>
          </p:cNvGrpSpPr>
          <p:nvPr/>
        </p:nvGrpSpPr>
        <p:grpSpPr bwMode="auto">
          <a:xfrm>
            <a:off x="7315200" y="17229138"/>
            <a:ext cx="431800" cy="230187"/>
            <a:chOff x="-9485304" y="17499422"/>
            <a:chExt cx="1358900" cy="723900"/>
          </a:xfrm>
        </p:grpSpPr>
        <p:sp>
          <p:nvSpPr>
            <p:cNvPr id="350" name="Rectangle 349"/>
            <p:cNvSpPr/>
            <p:nvPr/>
          </p:nvSpPr>
          <p:spPr>
            <a:xfrm rot="2369033">
              <a:off x="-8606016" y="17549346"/>
              <a:ext cx="269782" cy="519212"/>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1" name="Isosceles Triangle 350"/>
            <p:cNvSpPr/>
            <p:nvPr/>
          </p:nvSpPr>
          <p:spPr>
            <a:xfrm rot="13169033">
              <a:off x="-8850816" y="18003655"/>
              <a:ext cx="269782" cy="204691"/>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2" name="Rectangle 351"/>
            <p:cNvSpPr/>
            <p:nvPr/>
          </p:nvSpPr>
          <p:spPr>
            <a:xfrm rot="2369033">
              <a:off x="-8546064" y="17499422"/>
              <a:ext cx="29976" cy="514218"/>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3" name="Rectangle 352"/>
            <p:cNvSpPr/>
            <p:nvPr/>
          </p:nvSpPr>
          <p:spPr>
            <a:xfrm rot="2369033">
              <a:off x="-8486113" y="17549346"/>
              <a:ext cx="34973" cy="519212"/>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4" name="Rectangle 353"/>
            <p:cNvSpPr/>
            <p:nvPr/>
          </p:nvSpPr>
          <p:spPr>
            <a:xfrm rot="2369033">
              <a:off x="-8426161" y="17599270"/>
              <a:ext cx="29976" cy="514218"/>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5" name="Round Same Side Corner Rectangle 354"/>
            <p:cNvSpPr/>
            <p:nvPr/>
          </p:nvSpPr>
          <p:spPr>
            <a:xfrm rot="2369033">
              <a:off x="-8391188" y="17504413"/>
              <a:ext cx="264784" cy="99848"/>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6" name="Rectangle 355"/>
            <p:cNvSpPr/>
            <p:nvPr/>
          </p:nvSpPr>
          <p:spPr>
            <a:xfrm>
              <a:off x="-9485304" y="18173398"/>
              <a:ext cx="679450" cy="49924"/>
            </a:xfrm>
            <a:prstGeom prst="rect">
              <a:avLst/>
            </a:prstGeom>
            <a:solidFill>
              <a:srgbClr val="3E273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3E2735"/>
                </a:solidFill>
                <a:latin typeface="Georgia"/>
                <a:cs typeface="Georgia"/>
              </a:endParaRPr>
            </a:p>
          </p:txBody>
        </p:sp>
      </p:grpSp>
      <p:grpSp>
        <p:nvGrpSpPr>
          <p:cNvPr id="14433" name="Group 40"/>
          <p:cNvGrpSpPr>
            <a:grpSpLocks/>
          </p:cNvGrpSpPr>
          <p:nvPr/>
        </p:nvGrpSpPr>
        <p:grpSpPr bwMode="auto">
          <a:xfrm>
            <a:off x="3519488" y="17264063"/>
            <a:ext cx="227012" cy="239712"/>
            <a:chOff x="-13747741" y="17342260"/>
            <a:chExt cx="784225" cy="831850"/>
          </a:xfrm>
        </p:grpSpPr>
        <p:sp>
          <p:nvSpPr>
            <p:cNvPr id="344" name="Arc 343"/>
            <p:cNvSpPr/>
            <p:nvPr/>
          </p:nvSpPr>
          <p:spPr>
            <a:xfrm>
              <a:off x="-13473536" y="17755430"/>
              <a:ext cx="510020" cy="418680"/>
            </a:xfrm>
            <a:prstGeom prst="arc">
              <a:avLst/>
            </a:prstGeom>
            <a:ln>
              <a:solidFill>
                <a:srgbClr val="FFFFFF"/>
              </a:solid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800">
                <a:solidFill>
                  <a:srgbClr val="FFFFFF"/>
                </a:solidFill>
                <a:latin typeface="Georgia"/>
                <a:cs typeface="Georgia"/>
              </a:endParaRPr>
            </a:p>
          </p:txBody>
        </p:sp>
        <p:sp>
          <p:nvSpPr>
            <p:cNvPr id="345" name="Rounded Rectangle 344"/>
            <p:cNvSpPr>
              <a:spLocks noChangeArrowheads="1"/>
            </p:cNvSpPr>
            <p:nvPr/>
          </p:nvSpPr>
          <p:spPr bwMode="auto">
            <a:xfrm>
              <a:off x="-13473536" y="17342260"/>
              <a:ext cx="54841" cy="220358"/>
            </a:xfrm>
            <a:prstGeom prst="roundRect">
              <a:avLst>
                <a:gd name="adj" fmla="val 16667"/>
              </a:avLst>
            </a:prstGeom>
            <a:solidFill>
              <a:srgbClr val="7F7F7F"/>
            </a:solidFill>
            <a:ln w="9525">
              <a:solidFill>
                <a:srgbClr val="FFFFFF"/>
              </a:solidFill>
              <a:round/>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46" name="Rectangle 345"/>
            <p:cNvSpPr/>
            <p:nvPr/>
          </p:nvSpPr>
          <p:spPr>
            <a:xfrm rot="2291069">
              <a:off x="-13747741" y="17524054"/>
              <a:ext cx="499052" cy="556406"/>
            </a:xfrm>
            <a:prstGeom prst="rect">
              <a:avLst/>
            </a:prstGeom>
            <a:solidFill>
              <a:srgbClr val="FCE8C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47" name="Rectangle 346"/>
            <p:cNvSpPr/>
            <p:nvPr/>
          </p:nvSpPr>
          <p:spPr>
            <a:xfrm rot="2291069">
              <a:off x="-13698386" y="17639743"/>
              <a:ext cx="499055" cy="187304"/>
            </a:xfrm>
            <a:prstGeom prst="rect">
              <a:avLst/>
            </a:prstGeom>
            <a:solidFill>
              <a:srgbClr val="D7796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grpSp>
      <p:sp>
        <p:nvSpPr>
          <p:cNvPr id="307" name="TextBox 306"/>
          <p:cNvSpPr txBox="1"/>
          <p:nvPr/>
        </p:nvSpPr>
        <p:spPr>
          <a:xfrm>
            <a:off x="2701925" y="11852275"/>
            <a:ext cx="5762625" cy="676275"/>
          </a:xfrm>
          <a:prstGeom prst="rect">
            <a:avLst/>
          </a:prstGeom>
          <a:noFill/>
        </p:spPr>
        <p:txBody>
          <a:bodyPr>
            <a:spAutoFit/>
          </a:bodyPr>
          <a:lstStyle/>
          <a:p>
            <a:pPr algn="ctr" fontAlgn="auto">
              <a:spcBef>
                <a:spcPts val="0"/>
              </a:spcBef>
              <a:spcAft>
                <a:spcPts val="0"/>
              </a:spcAft>
              <a:defRPr/>
            </a:pPr>
            <a:r>
              <a:rPr lang="en-US" sz="1800" dirty="0">
                <a:solidFill>
                  <a:srgbClr val="3E2735"/>
                </a:solidFill>
                <a:latin typeface="Georgia"/>
                <a:ea typeface="+mn-ea"/>
                <a:cs typeface="Georgia"/>
              </a:rPr>
              <a:t>The Essential</a:t>
            </a:r>
          </a:p>
          <a:p>
            <a:pPr algn="ctr" fontAlgn="auto">
              <a:spcBef>
                <a:spcPts val="0"/>
              </a:spcBef>
              <a:spcAft>
                <a:spcPts val="0"/>
              </a:spcAft>
              <a:defRPr/>
            </a:pPr>
            <a:r>
              <a:rPr lang="en-US" sz="2000" b="1" dirty="0">
                <a:solidFill>
                  <a:srgbClr val="3E2735"/>
                </a:solidFill>
                <a:latin typeface="Georgia"/>
                <a:ea typeface="+mn-ea"/>
                <a:cs typeface="Georgia"/>
              </a:rPr>
              <a:t>PowerPoint Tools &amp; Elements</a:t>
            </a:r>
          </a:p>
        </p:txBody>
      </p:sp>
      <p:sp>
        <p:nvSpPr>
          <p:cNvPr id="385" name="Rectangle 384"/>
          <p:cNvSpPr>
            <a:spLocks noChangeArrowheads="1"/>
          </p:cNvSpPr>
          <p:nvPr/>
        </p:nvSpPr>
        <p:spPr bwMode="auto">
          <a:xfrm>
            <a:off x="3248025" y="938213"/>
            <a:ext cx="4646613" cy="3167062"/>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0" name="TextBox 29"/>
          <p:cNvSpPr txBox="1"/>
          <p:nvPr/>
        </p:nvSpPr>
        <p:spPr>
          <a:xfrm>
            <a:off x="3248025" y="1622425"/>
            <a:ext cx="4651375" cy="2308324"/>
          </a:xfrm>
          <a:prstGeom prst="rect">
            <a:avLst/>
          </a:prstGeom>
          <a:noFill/>
        </p:spPr>
        <p:txBody>
          <a:bodyPr>
            <a:spAutoFit/>
          </a:bodyPr>
          <a:lstStyle/>
          <a:p>
            <a:pPr algn="ctr" fontAlgn="auto">
              <a:spcBef>
                <a:spcPts val="0"/>
              </a:spcBef>
              <a:spcAft>
                <a:spcPts val="0"/>
              </a:spcAft>
              <a:defRPr/>
            </a:pPr>
            <a:r>
              <a:rPr lang="en-US" sz="3600" b="1" dirty="0">
                <a:solidFill>
                  <a:srgbClr val="3E2735"/>
                </a:solidFill>
                <a:latin typeface="Georgia"/>
                <a:ea typeface="+mn-ea"/>
                <a:cs typeface="Georgia"/>
              </a:rPr>
              <a:t>How to Create</a:t>
            </a:r>
          </a:p>
          <a:p>
            <a:pPr algn="ctr" fontAlgn="auto">
              <a:spcBef>
                <a:spcPts val="0"/>
              </a:spcBef>
              <a:spcAft>
                <a:spcPts val="0"/>
              </a:spcAft>
              <a:defRPr/>
            </a:pPr>
            <a:r>
              <a:rPr lang="en-US" sz="3600" b="1" dirty="0">
                <a:solidFill>
                  <a:srgbClr val="D7796B"/>
                </a:solidFill>
                <a:latin typeface="Lucida Sans Unicode"/>
                <a:ea typeface="+mn-ea"/>
                <a:cs typeface="Lucida Sans Unicode"/>
              </a:rPr>
              <a:t>INFOGRAPHICS</a:t>
            </a:r>
          </a:p>
          <a:p>
            <a:pPr algn="ctr" fontAlgn="auto">
              <a:spcBef>
                <a:spcPts val="0"/>
              </a:spcBef>
              <a:spcAft>
                <a:spcPts val="0"/>
              </a:spcAft>
              <a:defRPr/>
            </a:pPr>
            <a:r>
              <a:rPr lang="en-US" sz="3600" b="1" dirty="0">
                <a:solidFill>
                  <a:srgbClr val="3E2735"/>
                </a:solidFill>
                <a:latin typeface="Georgia"/>
                <a:ea typeface="+mn-ea"/>
                <a:cs typeface="Georgia"/>
              </a:rPr>
              <a:t>In PowerPoint</a:t>
            </a:r>
          </a:p>
          <a:p>
            <a:pPr algn="ctr" fontAlgn="auto">
              <a:spcBef>
                <a:spcPts val="0"/>
              </a:spcBef>
              <a:spcAft>
                <a:spcPts val="0"/>
              </a:spcAft>
              <a:defRPr/>
            </a:pPr>
            <a:r>
              <a:rPr lang="en-US" sz="3600" b="1" dirty="0">
                <a:solidFill>
                  <a:srgbClr val="3E2735"/>
                </a:solidFill>
                <a:latin typeface="Georgia"/>
                <a:ea typeface="+mn-ea"/>
                <a:cs typeface="Georgia"/>
              </a:rPr>
              <a:t>(</a:t>
            </a:r>
            <a:r>
              <a:rPr lang="en-US" sz="3600" b="1">
                <a:solidFill>
                  <a:srgbClr val="3E2735"/>
                </a:solidFill>
                <a:latin typeface="Georgia"/>
                <a:ea typeface="+mn-ea"/>
                <a:cs typeface="Georgia"/>
              </a:rPr>
              <a:t>instruction slide)</a:t>
            </a:r>
            <a:endParaRPr lang="en-US" sz="3600" b="1" dirty="0">
              <a:solidFill>
                <a:srgbClr val="3E2735"/>
              </a:solidFill>
              <a:latin typeface="Georgia"/>
              <a:ea typeface="+mn-ea"/>
              <a:cs typeface="Georgia"/>
            </a:endParaRPr>
          </a:p>
        </p:txBody>
      </p:sp>
      <p:sp>
        <p:nvSpPr>
          <p:cNvPr id="14437" name="TextBox 40"/>
          <p:cNvSpPr txBox="1">
            <a:spLocks noChangeArrowheads="1"/>
          </p:cNvSpPr>
          <p:nvPr/>
        </p:nvSpPr>
        <p:spPr bwMode="auto">
          <a:xfrm>
            <a:off x="3340100" y="7499350"/>
            <a:ext cx="4421188" cy="209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dirty="0">
                <a:solidFill>
                  <a:srgbClr val="3E2735"/>
                </a:solidFill>
                <a:latin typeface="Georgia" panose="02040502050405020303" pitchFamily="18" charset="0"/>
              </a:rPr>
              <a:t>Infographics are a powerful tool that companies and marketers can use to capture the attention of their target audiences. In fact, according to </a:t>
            </a:r>
            <a:r>
              <a:rPr lang="en-US" altLang="en-US" sz="1000" dirty="0" err="1">
                <a:solidFill>
                  <a:srgbClr val="3E2735"/>
                </a:solidFill>
                <a:latin typeface="Georgia" panose="02040502050405020303" pitchFamily="18" charset="0"/>
              </a:rPr>
              <a:t>AnsonAlex</a:t>
            </a:r>
            <a:r>
              <a:rPr lang="en-US" altLang="en-US" sz="1000" dirty="0">
                <a:solidFill>
                  <a:srgbClr val="3E2735"/>
                </a:solidFill>
                <a:latin typeface="Georgia" panose="02040502050405020303" pitchFamily="18" charset="0"/>
              </a:rPr>
              <a:t>, publishers who use infographics grow an average of 12% more in traffic than those who don’</a:t>
            </a:r>
            <a:r>
              <a:rPr lang="en-US" altLang="ja-JP" sz="1000" dirty="0">
                <a:solidFill>
                  <a:srgbClr val="3E2735"/>
                </a:solidFill>
                <a:latin typeface="Georgia" panose="02040502050405020303" pitchFamily="18" charset="0"/>
              </a:rPr>
              <a:t>t. Infographics allow you to present what would normally be hard-to-digest information, in a way that readers can enjoy and understand. The problem lies in finding the time and resources to do so.</a:t>
            </a:r>
          </a:p>
          <a:p>
            <a:pPr eaLnBrk="1" hangingPunct="1"/>
            <a:endParaRPr lang="en-US" altLang="en-US" sz="1000" dirty="0">
              <a:solidFill>
                <a:srgbClr val="3E2735"/>
              </a:solidFill>
              <a:latin typeface="Georgia" panose="02040502050405020303" pitchFamily="18" charset="0"/>
            </a:endParaRPr>
          </a:p>
          <a:p>
            <a:pPr eaLnBrk="1" hangingPunct="1"/>
            <a:r>
              <a:rPr lang="en-US" altLang="en-US" sz="1000" dirty="0">
                <a:solidFill>
                  <a:srgbClr val="3E2735"/>
                </a:solidFill>
                <a:latin typeface="Georgia" panose="02040502050405020303" pitchFamily="18" charset="0"/>
              </a:rPr>
              <a:t>That’</a:t>
            </a:r>
            <a:r>
              <a:rPr lang="en-US" altLang="ja-JP" sz="1000" dirty="0">
                <a:solidFill>
                  <a:srgbClr val="3E2735"/>
                </a:solidFill>
                <a:latin typeface="Georgia" panose="02040502050405020303" pitchFamily="18" charset="0"/>
              </a:rPr>
              <a:t>s why we’ve created fully customizable templates that will give you the inspiration and foundation you need to build your own infographics right in PowerPoint. But first, let</a:t>
            </a:r>
            <a:r>
              <a:rPr lang="en-US" altLang="en-US" sz="1000" dirty="0">
                <a:solidFill>
                  <a:srgbClr val="3E2735"/>
                </a:solidFill>
                <a:latin typeface="Georgia" panose="02040502050405020303" pitchFamily="18" charset="0"/>
              </a:rPr>
              <a:t>’</a:t>
            </a:r>
            <a:r>
              <a:rPr lang="en-US" altLang="ja-JP" sz="1000" dirty="0">
                <a:solidFill>
                  <a:srgbClr val="3E2735"/>
                </a:solidFill>
                <a:latin typeface="Georgia" panose="02040502050405020303" pitchFamily="18" charset="0"/>
              </a:rPr>
              <a:t>s dive into some tools you can use to customize these templates. </a:t>
            </a:r>
          </a:p>
          <a:p>
            <a:pPr eaLnBrk="1" hangingPunct="1"/>
            <a:endParaRPr lang="en-US" altLang="en-US" sz="1000" dirty="0">
              <a:solidFill>
                <a:schemeClr val="bg1"/>
              </a:solidFill>
              <a:latin typeface="Georgia" panose="02040502050405020303" pitchFamily="18" charset="0"/>
            </a:endParaRPr>
          </a:p>
        </p:txBody>
      </p:sp>
      <p:sp>
        <p:nvSpPr>
          <p:cNvPr id="14438" name="TextBox 35"/>
          <p:cNvSpPr txBox="1">
            <a:spLocks noChangeArrowheads="1"/>
          </p:cNvSpPr>
          <p:nvPr/>
        </p:nvSpPr>
        <p:spPr bwMode="auto">
          <a:xfrm>
            <a:off x="2701925" y="6383338"/>
            <a:ext cx="5762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b="1">
                <a:solidFill>
                  <a:srgbClr val="3E2735"/>
                </a:solidFill>
                <a:latin typeface="Georgia" panose="02040502050405020303" pitchFamily="18" charset="0"/>
              </a:rPr>
              <a:t>About These Templates</a:t>
            </a:r>
          </a:p>
        </p:txBody>
      </p:sp>
      <p:cxnSp>
        <p:nvCxnSpPr>
          <p:cNvPr id="44" name="Straight Connector 43"/>
          <p:cNvCxnSpPr/>
          <p:nvPr/>
        </p:nvCxnSpPr>
        <p:spPr>
          <a:xfrm>
            <a:off x="3225800" y="12979400"/>
            <a:ext cx="4673600" cy="0"/>
          </a:xfrm>
          <a:prstGeom prst="line">
            <a:avLst/>
          </a:prstGeom>
          <a:ln w="38100" cap="sq" cmpd="sng">
            <a:solidFill>
              <a:srgbClr val="3E2735"/>
            </a:solidFill>
            <a:prstDash val="solid"/>
            <a:round/>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p:nvCxnSpPr>
        <p:spPr>
          <a:xfrm>
            <a:off x="3225800" y="13068300"/>
            <a:ext cx="4673600" cy="0"/>
          </a:xfrm>
          <a:prstGeom prst="line">
            <a:avLst/>
          </a:prstGeom>
          <a:ln w="38100" cap="sq" cmpd="sng">
            <a:solidFill>
              <a:srgbClr val="3E2735"/>
            </a:solidFill>
            <a:prstDash val="solid"/>
            <a:round/>
          </a:ln>
          <a:effectLst/>
        </p:spPr>
        <p:style>
          <a:lnRef idx="2">
            <a:schemeClr val="accent1"/>
          </a:lnRef>
          <a:fillRef idx="0">
            <a:schemeClr val="accent1"/>
          </a:fillRef>
          <a:effectRef idx="1">
            <a:schemeClr val="accent1"/>
          </a:effectRef>
          <a:fontRef idx="minor">
            <a:schemeClr val="tx1"/>
          </a:fontRef>
        </p:style>
      </p:cxnSp>
      <p:sp>
        <p:nvSpPr>
          <p:cNvPr id="389" name="Rectangle 388"/>
          <p:cNvSpPr/>
          <p:nvPr/>
        </p:nvSpPr>
        <p:spPr>
          <a:xfrm>
            <a:off x="306388" y="21997988"/>
            <a:ext cx="8493125" cy="5297487"/>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0" name="Rectangle 389"/>
          <p:cNvSpPr>
            <a:spLocks noChangeArrowheads="1"/>
          </p:cNvSpPr>
          <p:nvPr/>
        </p:nvSpPr>
        <p:spPr bwMode="auto">
          <a:xfrm>
            <a:off x="561975" y="22234525"/>
            <a:ext cx="1431925" cy="900113"/>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1" name="Rectangle 390"/>
          <p:cNvSpPr>
            <a:spLocks noChangeArrowheads="1"/>
          </p:cNvSpPr>
          <p:nvPr/>
        </p:nvSpPr>
        <p:spPr bwMode="auto">
          <a:xfrm>
            <a:off x="561975" y="23382288"/>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2" name="Rectangle 391"/>
          <p:cNvSpPr>
            <a:spLocks noChangeArrowheads="1"/>
          </p:cNvSpPr>
          <p:nvPr/>
        </p:nvSpPr>
        <p:spPr bwMode="auto">
          <a:xfrm>
            <a:off x="561975" y="24520525"/>
            <a:ext cx="1431925" cy="900113"/>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3" name="Rectangle 392"/>
          <p:cNvSpPr>
            <a:spLocks noChangeArrowheads="1"/>
          </p:cNvSpPr>
          <p:nvPr/>
        </p:nvSpPr>
        <p:spPr bwMode="auto">
          <a:xfrm>
            <a:off x="561975" y="25695275"/>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4" name="Rectangle 393"/>
          <p:cNvSpPr>
            <a:spLocks noChangeArrowheads="1"/>
          </p:cNvSpPr>
          <p:nvPr/>
        </p:nvSpPr>
        <p:spPr bwMode="auto">
          <a:xfrm>
            <a:off x="2721769" y="22266648"/>
            <a:ext cx="5762625" cy="4360863"/>
          </a:xfrm>
          <a:prstGeom prst="rect">
            <a:avLst/>
          </a:prstGeom>
          <a:solidFill>
            <a:srgbClr val="FCE8C4"/>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5" name="Rectangle 394"/>
          <p:cNvSpPr>
            <a:spLocks noChangeArrowheads="1"/>
          </p:cNvSpPr>
          <p:nvPr/>
        </p:nvSpPr>
        <p:spPr bwMode="auto">
          <a:xfrm>
            <a:off x="306388" y="26935113"/>
            <a:ext cx="8493125" cy="360362"/>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6" name="Quad Arrow 395"/>
          <p:cNvSpPr/>
          <p:nvPr/>
        </p:nvSpPr>
        <p:spPr>
          <a:xfrm>
            <a:off x="8378825" y="26985913"/>
            <a:ext cx="265113" cy="265112"/>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7" name="Rounded Rectangle 396"/>
          <p:cNvSpPr/>
          <p:nvPr/>
        </p:nvSpPr>
        <p:spPr>
          <a:xfrm>
            <a:off x="6178222" y="27118035"/>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8" name="Oval 397"/>
          <p:cNvSpPr/>
          <p:nvPr/>
        </p:nvSpPr>
        <p:spPr>
          <a:xfrm>
            <a:off x="6330950" y="27055763"/>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9" name="Oval 398"/>
          <p:cNvSpPr/>
          <p:nvPr/>
        </p:nvSpPr>
        <p:spPr>
          <a:xfrm>
            <a:off x="6394450" y="27104975"/>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0" name="Rectangle 399"/>
          <p:cNvSpPr/>
          <p:nvPr/>
        </p:nvSpPr>
        <p:spPr>
          <a:xfrm>
            <a:off x="561975"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1" name="Rectangle 400"/>
          <p:cNvSpPr/>
          <p:nvPr/>
        </p:nvSpPr>
        <p:spPr>
          <a:xfrm>
            <a:off x="798513"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2" name="Rectangle 401"/>
          <p:cNvSpPr/>
          <p:nvPr/>
        </p:nvSpPr>
        <p:spPr>
          <a:xfrm>
            <a:off x="1041400"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3" name="Rounded Rectangle 402"/>
          <p:cNvSpPr>
            <a:spLocks noChangeArrowheads="1"/>
          </p:cNvSpPr>
          <p:nvPr/>
        </p:nvSpPr>
        <p:spPr bwMode="auto">
          <a:xfrm>
            <a:off x="2235200" y="22234525"/>
            <a:ext cx="171450" cy="4360863"/>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404" name="Rounded Rectangle 403"/>
          <p:cNvSpPr/>
          <p:nvPr/>
        </p:nvSpPr>
        <p:spPr>
          <a:xfrm>
            <a:off x="2292350" y="22285325"/>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grpSp>
        <p:nvGrpSpPr>
          <p:cNvPr id="14459" name="Group 2"/>
          <p:cNvGrpSpPr>
            <a:grpSpLocks/>
          </p:cNvGrpSpPr>
          <p:nvPr/>
        </p:nvGrpSpPr>
        <p:grpSpPr bwMode="auto">
          <a:xfrm>
            <a:off x="3268373" y="25763538"/>
            <a:ext cx="735013" cy="727075"/>
            <a:chOff x="2995082" y="22565951"/>
            <a:chExt cx="1730375" cy="1716087"/>
          </a:xfrm>
        </p:grpSpPr>
        <p:sp>
          <p:nvSpPr>
            <p:cNvPr id="268" name="Rectangle 267"/>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69" name="Round Same Side Corner Rectangle 268"/>
            <p:cNvSpPr/>
            <p:nvPr/>
          </p:nvSpPr>
          <p:spPr>
            <a:xfrm flipV="1">
              <a:off x="3181947" y="22565951"/>
              <a:ext cx="1352906" cy="910499"/>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0" name="Round Same Side Corner Rectangle 269"/>
            <p:cNvSpPr/>
            <p:nvPr/>
          </p:nvSpPr>
          <p:spPr>
            <a:xfrm>
              <a:off x="3271643" y="23551388"/>
              <a:ext cx="1162304" cy="730650"/>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1" name="Rectangle 270"/>
            <p:cNvSpPr/>
            <p:nvPr/>
          </p:nvSpPr>
          <p:spPr>
            <a:xfrm>
              <a:off x="3424874" y="23776203"/>
              <a:ext cx="175652" cy="5058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2" name="Rectangle 271"/>
            <p:cNvSpPr/>
            <p:nvPr/>
          </p:nvSpPr>
          <p:spPr>
            <a:xfrm>
              <a:off x="3372551" y="22790766"/>
              <a:ext cx="979175"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3" name="Rectangle 272"/>
            <p:cNvSpPr/>
            <p:nvPr/>
          </p:nvSpPr>
          <p:spPr>
            <a:xfrm>
              <a:off x="3372551" y="22944388"/>
              <a:ext cx="979175"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4" name="Rectangle 273"/>
            <p:cNvSpPr/>
            <p:nvPr/>
          </p:nvSpPr>
          <p:spPr>
            <a:xfrm>
              <a:off x="3368813" y="23109252"/>
              <a:ext cx="979175"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275" name="Rectangle 274"/>
          <p:cNvSpPr>
            <a:spLocks noChangeArrowheads="1"/>
          </p:cNvSpPr>
          <p:nvPr/>
        </p:nvSpPr>
        <p:spPr bwMode="auto">
          <a:xfrm>
            <a:off x="3162300" y="22810788"/>
            <a:ext cx="4941888" cy="757237"/>
          </a:xfrm>
          <a:prstGeom prst="rect">
            <a:avLst/>
          </a:prstGeom>
          <a:solidFill>
            <a:srgbClr val="D7796B"/>
          </a:solidFill>
          <a:ln w="76200" cap="rnd">
            <a:solidFill>
              <a:srgbClr val="3E2735"/>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61" name="TextBox 35"/>
          <p:cNvSpPr txBox="1">
            <a:spLocks noChangeArrowheads="1"/>
          </p:cNvSpPr>
          <p:nvPr/>
        </p:nvSpPr>
        <p:spPr bwMode="auto">
          <a:xfrm>
            <a:off x="3162300" y="22904450"/>
            <a:ext cx="4941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2800" b="1">
                <a:solidFill>
                  <a:srgbClr val="3E2735"/>
                </a:solidFill>
                <a:latin typeface="Georgia" panose="02040502050405020303" pitchFamily="18" charset="0"/>
              </a:rPr>
              <a:t>Saving Your Infographic</a:t>
            </a:r>
          </a:p>
        </p:txBody>
      </p:sp>
      <p:sp>
        <p:nvSpPr>
          <p:cNvPr id="14462" name="TextBox 198"/>
          <p:cNvSpPr txBox="1">
            <a:spLocks noChangeArrowheads="1"/>
          </p:cNvSpPr>
          <p:nvPr/>
        </p:nvSpPr>
        <p:spPr bwMode="auto">
          <a:xfrm>
            <a:off x="3099594" y="23586421"/>
            <a:ext cx="4902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200" dirty="0">
                <a:solidFill>
                  <a:srgbClr val="3E2735"/>
                </a:solidFill>
                <a:latin typeface="Georgia" panose="02040502050405020303" pitchFamily="18" charset="0"/>
              </a:rPr>
              <a:t>Once your infographic is ready, you’</a:t>
            </a:r>
            <a:r>
              <a:rPr lang="en-US" altLang="ja-JP" sz="1200" dirty="0">
                <a:solidFill>
                  <a:srgbClr val="3E2735"/>
                </a:solidFill>
                <a:latin typeface="Georgia" panose="02040502050405020303" pitchFamily="18" charset="0"/>
              </a:rPr>
              <a:t>ll need to save the PowerPoint slide as an image.</a:t>
            </a:r>
          </a:p>
          <a:p>
            <a:pPr eaLnBrk="1" hangingPunct="1"/>
            <a:r>
              <a:rPr lang="en-US" altLang="ja-JP" sz="1200" b="1" dirty="0">
                <a:solidFill>
                  <a:srgbClr val="3E2735"/>
                </a:solidFill>
                <a:latin typeface="Georgia" panose="02040502050405020303" pitchFamily="18" charset="0"/>
              </a:rPr>
              <a:t> Simply go to File </a:t>
            </a:r>
            <a:r>
              <a:rPr lang="en-US" altLang="ja-JP" sz="1200" b="1" dirty="0">
                <a:solidFill>
                  <a:srgbClr val="3E2735"/>
                </a:solidFill>
                <a:latin typeface="Georgia" panose="02040502050405020303" pitchFamily="18" charset="0"/>
                <a:sym typeface="Wingdings" panose="05000000000000000000" pitchFamily="2" charset="2"/>
              </a:rPr>
              <a:t> Save As and select PNG (Portable Network Graphics).</a:t>
            </a:r>
          </a:p>
          <a:p>
            <a:pPr eaLnBrk="1" hangingPunct="1"/>
            <a:r>
              <a:rPr lang="en-US" altLang="ja-JP" sz="1200" b="1" dirty="0">
                <a:solidFill>
                  <a:srgbClr val="3E2735"/>
                </a:solidFill>
                <a:latin typeface="Georgia" panose="02040502050405020303" pitchFamily="18" charset="0"/>
                <a:sym typeface="Wingdings" panose="05000000000000000000" pitchFamily="2" charset="2"/>
              </a:rPr>
              <a:t> Choose “Just This One” to save the slide you’re working on as an image by itself. </a:t>
            </a:r>
          </a:p>
          <a:p>
            <a:pPr eaLnBrk="1" hangingPunct="1"/>
            <a:endParaRPr lang="en-US" altLang="ja-JP" sz="1200" dirty="0">
              <a:solidFill>
                <a:srgbClr val="3E2735"/>
              </a:solidFill>
              <a:latin typeface="Georgia" panose="02040502050405020303" pitchFamily="18" charset="0"/>
              <a:sym typeface="Wingdings" panose="05000000000000000000" pitchFamily="2" charset="2"/>
            </a:endParaRPr>
          </a:p>
          <a:p>
            <a:pPr eaLnBrk="1" hangingPunct="1"/>
            <a:r>
              <a:rPr lang="en-US" altLang="ja-JP" sz="1200" dirty="0">
                <a:solidFill>
                  <a:srgbClr val="3E2735"/>
                </a:solidFill>
                <a:latin typeface="Georgia" panose="02040502050405020303" pitchFamily="18" charset="0"/>
                <a:sym typeface="Wingdings" panose="05000000000000000000" pitchFamily="2" charset="2"/>
              </a:rPr>
              <a:t>Saving the slide in PNG is an important aspect of your final product. The PNG format is the only file type that will give your infographics the high quality they need for publishing. </a:t>
            </a:r>
            <a:endParaRPr lang="en-US" altLang="en-US" sz="1200" dirty="0">
              <a:solidFill>
                <a:srgbClr val="3E2735"/>
              </a:solidFill>
              <a:latin typeface="Georgia" panose="02040502050405020303" pitchFamily="18" charset="0"/>
            </a:endParaRPr>
          </a:p>
        </p:txBody>
      </p:sp>
      <p:grpSp>
        <p:nvGrpSpPr>
          <p:cNvPr id="14463" name="Group 277"/>
          <p:cNvGrpSpPr>
            <a:grpSpLocks/>
          </p:cNvGrpSpPr>
          <p:nvPr/>
        </p:nvGrpSpPr>
        <p:grpSpPr bwMode="auto">
          <a:xfrm>
            <a:off x="4320071" y="25773856"/>
            <a:ext cx="735012" cy="728663"/>
            <a:chOff x="2995082" y="22565951"/>
            <a:chExt cx="1730375" cy="1716087"/>
          </a:xfrm>
        </p:grpSpPr>
        <p:sp>
          <p:nvSpPr>
            <p:cNvPr id="279" name="Rectangle 278"/>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0" name="Round Same Side Corner Rectangle 279"/>
            <p:cNvSpPr/>
            <p:nvPr/>
          </p:nvSpPr>
          <p:spPr>
            <a:xfrm flipV="1">
              <a:off x="3181948" y="22565951"/>
              <a:ext cx="1352908" cy="912255"/>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1" name="Round Same Side Corner Rectangle 280"/>
            <p:cNvSpPr/>
            <p:nvPr/>
          </p:nvSpPr>
          <p:spPr>
            <a:xfrm>
              <a:off x="3271643" y="23552981"/>
              <a:ext cx="1162303" cy="72905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2" name="Rectangle 281"/>
            <p:cNvSpPr/>
            <p:nvPr/>
          </p:nvSpPr>
          <p:spPr>
            <a:xfrm>
              <a:off x="3424872" y="23777306"/>
              <a:ext cx="175655" cy="5047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3" name="Rectangle 282"/>
            <p:cNvSpPr/>
            <p:nvPr/>
          </p:nvSpPr>
          <p:spPr>
            <a:xfrm>
              <a:off x="3372549" y="22790276"/>
              <a:ext cx="979176" cy="4860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4" name="Rectangle 283"/>
            <p:cNvSpPr/>
            <p:nvPr/>
          </p:nvSpPr>
          <p:spPr>
            <a:xfrm>
              <a:off x="3372549" y="22943566"/>
              <a:ext cx="979176"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5" name="Rectangle 284"/>
            <p:cNvSpPr/>
            <p:nvPr/>
          </p:nvSpPr>
          <p:spPr>
            <a:xfrm>
              <a:off x="3368813" y="23108071"/>
              <a:ext cx="979176"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4" name="Group 285"/>
          <p:cNvGrpSpPr>
            <a:grpSpLocks/>
          </p:cNvGrpSpPr>
          <p:nvPr/>
        </p:nvGrpSpPr>
        <p:grpSpPr bwMode="auto">
          <a:xfrm>
            <a:off x="5216938" y="25773857"/>
            <a:ext cx="733425" cy="728663"/>
            <a:chOff x="2995082" y="22565951"/>
            <a:chExt cx="1730375" cy="1716087"/>
          </a:xfrm>
        </p:grpSpPr>
        <p:sp>
          <p:nvSpPr>
            <p:cNvPr id="287" name="Rectangle 286"/>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8" name="Round Same Side Corner Rectangle 287"/>
            <p:cNvSpPr/>
            <p:nvPr/>
          </p:nvSpPr>
          <p:spPr>
            <a:xfrm flipV="1">
              <a:off x="3182352" y="22565951"/>
              <a:ext cx="1352091" cy="912255"/>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9" name="Round Same Side Corner Rectangle 288"/>
            <p:cNvSpPr/>
            <p:nvPr/>
          </p:nvSpPr>
          <p:spPr>
            <a:xfrm>
              <a:off x="3272242" y="23552981"/>
              <a:ext cx="1161074" cy="72905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0" name="Rectangle 289"/>
            <p:cNvSpPr/>
            <p:nvPr/>
          </p:nvSpPr>
          <p:spPr>
            <a:xfrm>
              <a:off x="3425804" y="23777306"/>
              <a:ext cx="176033" cy="5047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1" name="Rectangle 290"/>
            <p:cNvSpPr/>
            <p:nvPr/>
          </p:nvSpPr>
          <p:spPr>
            <a:xfrm>
              <a:off x="3373369" y="22790276"/>
              <a:ext cx="977548" cy="4860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2" name="Rectangle 291"/>
            <p:cNvSpPr/>
            <p:nvPr/>
          </p:nvSpPr>
          <p:spPr>
            <a:xfrm>
              <a:off x="3373369" y="22943566"/>
              <a:ext cx="977548"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3" name="Rectangle 292"/>
            <p:cNvSpPr/>
            <p:nvPr/>
          </p:nvSpPr>
          <p:spPr>
            <a:xfrm>
              <a:off x="3369622" y="23108071"/>
              <a:ext cx="977551"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5" name="Group 293"/>
          <p:cNvGrpSpPr>
            <a:grpSpLocks/>
          </p:cNvGrpSpPr>
          <p:nvPr/>
        </p:nvGrpSpPr>
        <p:grpSpPr bwMode="auto">
          <a:xfrm>
            <a:off x="6163656" y="25752426"/>
            <a:ext cx="733425" cy="727075"/>
            <a:chOff x="2995082" y="22565951"/>
            <a:chExt cx="1730375" cy="1716087"/>
          </a:xfrm>
        </p:grpSpPr>
        <p:sp>
          <p:nvSpPr>
            <p:cNvPr id="295" name="Rectangle 294"/>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6" name="Round Same Side Corner Rectangle 295"/>
            <p:cNvSpPr/>
            <p:nvPr/>
          </p:nvSpPr>
          <p:spPr>
            <a:xfrm flipV="1">
              <a:off x="3182352" y="22565951"/>
              <a:ext cx="1352088" cy="910501"/>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7" name="Round Same Side Corner Rectangle 296"/>
            <p:cNvSpPr/>
            <p:nvPr/>
          </p:nvSpPr>
          <p:spPr>
            <a:xfrm>
              <a:off x="3272242" y="23551391"/>
              <a:ext cx="1161074" cy="73064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8" name="Rectangle 297"/>
            <p:cNvSpPr/>
            <p:nvPr/>
          </p:nvSpPr>
          <p:spPr>
            <a:xfrm>
              <a:off x="3425802" y="23776206"/>
              <a:ext cx="176035" cy="505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9" name="Rectangle 298"/>
            <p:cNvSpPr/>
            <p:nvPr/>
          </p:nvSpPr>
          <p:spPr>
            <a:xfrm>
              <a:off x="3373366" y="22790766"/>
              <a:ext cx="977551"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0" name="Rectangle 299"/>
            <p:cNvSpPr/>
            <p:nvPr/>
          </p:nvSpPr>
          <p:spPr>
            <a:xfrm>
              <a:off x="3373366" y="22944391"/>
              <a:ext cx="977551"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1" name="Rectangle 300"/>
            <p:cNvSpPr/>
            <p:nvPr/>
          </p:nvSpPr>
          <p:spPr>
            <a:xfrm>
              <a:off x="3369622" y="23109255"/>
              <a:ext cx="977548"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6" name="Group 303"/>
          <p:cNvGrpSpPr>
            <a:grpSpLocks/>
          </p:cNvGrpSpPr>
          <p:nvPr/>
        </p:nvGrpSpPr>
        <p:grpSpPr bwMode="auto">
          <a:xfrm>
            <a:off x="7111778" y="25752426"/>
            <a:ext cx="733425" cy="727075"/>
            <a:chOff x="2995082" y="22565951"/>
            <a:chExt cx="1730375" cy="1716087"/>
          </a:xfrm>
        </p:grpSpPr>
        <p:sp>
          <p:nvSpPr>
            <p:cNvPr id="305" name="Rectangle 304"/>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6" name="Round Same Side Corner Rectangle 305"/>
            <p:cNvSpPr/>
            <p:nvPr/>
          </p:nvSpPr>
          <p:spPr>
            <a:xfrm flipV="1">
              <a:off x="3182352" y="22565951"/>
              <a:ext cx="1352091" cy="910501"/>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9" name="Round Same Side Corner Rectangle 308"/>
            <p:cNvSpPr/>
            <p:nvPr/>
          </p:nvSpPr>
          <p:spPr>
            <a:xfrm>
              <a:off x="3272242" y="23551391"/>
              <a:ext cx="1161074" cy="73064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0" name="Rectangle 309"/>
            <p:cNvSpPr/>
            <p:nvPr/>
          </p:nvSpPr>
          <p:spPr>
            <a:xfrm>
              <a:off x="3425804" y="23776206"/>
              <a:ext cx="176033" cy="505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4" name="Rectangle 313"/>
            <p:cNvSpPr/>
            <p:nvPr/>
          </p:nvSpPr>
          <p:spPr>
            <a:xfrm>
              <a:off x="3373369" y="22790766"/>
              <a:ext cx="977548"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5" name="Rectangle 314"/>
            <p:cNvSpPr/>
            <p:nvPr/>
          </p:nvSpPr>
          <p:spPr>
            <a:xfrm>
              <a:off x="3373369" y="22944391"/>
              <a:ext cx="977548"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6" name="Rectangle 315"/>
            <p:cNvSpPr/>
            <p:nvPr/>
          </p:nvSpPr>
          <p:spPr>
            <a:xfrm>
              <a:off x="3369622" y="23109255"/>
              <a:ext cx="977551"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1A4D"/>
        </a:solidFill>
        <a:effectLst/>
      </p:bgPr>
    </p:bg>
    <p:spTree>
      <p:nvGrpSpPr>
        <p:cNvPr id="1" name=""/>
        <p:cNvGrpSpPr/>
        <p:nvPr/>
      </p:nvGrpSpPr>
      <p:grpSpPr>
        <a:xfrm>
          <a:off x="0" y="0"/>
          <a:ext cx="0" cy="0"/>
          <a:chOff x="0" y="0"/>
          <a:chExt cx="0" cy="0"/>
        </a:xfrm>
      </p:grpSpPr>
      <p:sp>
        <p:nvSpPr>
          <p:cNvPr id="179" name="Rounded Rectangle 178"/>
          <p:cNvSpPr/>
          <p:nvPr/>
        </p:nvSpPr>
        <p:spPr>
          <a:xfrm rot="5400000">
            <a:off x="3355182" y="-1639094"/>
            <a:ext cx="2433638" cy="7794625"/>
          </a:xfrm>
          <a:prstGeom prst="roundRect">
            <a:avLst/>
          </a:prstGeom>
          <a:no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6" name="Rounded Rectangle 55"/>
          <p:cNvSpPr/>
          <p:nvPr/>
        </p:nvSpPr>
        <p:spPr>
          <a:xfrm>
            <a:off x="6045200" y="3937000"/>
            <a:ext cx="2603500" cy="4165600"/>
          </a:xfrm>
          <a:prstGeom prst="round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5" name="Rounded Rectangle 54"/>
          <p:cNvSpPr/>
          <p:nvPr/>
        </p:nvSpPr>
        <p:spPr>
          <a:xfrm>
            <a:off x="495300" y="3937000"/>
            <a:ext cx="2603500" cy="4165600"/>
          </a:xfrm>
          <a:prstGeom prst="round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 name="Title 1"/>
          <p:cNvSpPr>
            <a:spLocks noGrp="1"/>
          </p:cNvSpPr>
          <p:nvPr>
            <p:ph type="title"/>
          </p:nvPr>
        </p:nvSpPr>
        <p:spPr>
          <a:xfrm>
            <a:off x="0" y="1041400"/>
            <a:ext cx="9144000" cy="1220788"/>
          </a:xfrm>
        </p:spPr>
        <p:txBody>
          <a:bodyPr/>
          <a:lstStyle/>
          <a:p>
            <a:pPr>
              <a:defRPr/>
            </a:pPr>
            <a:r>
              <a:rPr lang="en-US" sz="6000" b="1" spc="600" dirty="0">
                <a:solidFill>
                  <a:schemeClr val="bg1"/>
                </a:solidFill>
                <a:latin typeface="Georgia"/>
                <a:ea typeface="ＭＳ Ｐゴシック" charset="0"/>
                <a:cs typeface="Georgia"/>
              </a:rPr>
              <a:t>The Timeline</a:t>
            </a:r>
          </a:p>
        </p:txBody>
      </p:sp>
      <p:sp>
        <p:nvSpPr>
          <p:cNvPr id="20486" name="TextBox 21"/>
          <p:cNvSpPr txBox="1">
            <a:spLocks noChangeArrowheads="1"/>
          </p:cNvSpPr>
          <p:nvPr/>
        </p:nvSpPr>
        <p:spPr bwMode="auto">
          <a:xfrm>
            <a:off x="1168400" y="2224088"/>
            <a:ext cx="6807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r>
              <a:rPr lang="en-US" altLang="en-US" sz="1800">
                <a:solidFill>
                  <a:schemeClr val="bg1"/>
                </a:solidFill>
              </a:rPr>
              <a:t>Here’s an infographic template for showcasing the history or evolution of a particular topic. Simply update the years in the circles below, replace the dummy text, and customize the images to suit your style.</a:t>
            </a:r>
          </a:p>
        </p:txBody>
      </p:sp>
      <p:sp>
        <p:nvSpPr>
          <p:cNvPr id="32" name="Rectangle 31"/>
          <p:cNvSpPr/>
          <p:nvPr/>
        </p:nvSpPr>
        <p:spPr>
          <a:xfrm>
            <a:off x="0" y="25731788"/>
            <a:ext cx="9144000" cy="1700212"/>
          </a:xfrm>
          <a:prstGeom prst="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4" name="Oval 3"/>
          <p:cNvSpPr/>
          <p:nvPr/>
        </p:nvSpPr>
        <p:spPr>
          <a:xfrm>
            <a:off x="3838575" y="4237038"/>
            <a:ext cx="1474788" cy="1474787"/>
          </a:xfrm>
          <a:prstGeom prst="ellipse">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40" name="Oval 39"/>
          <p:cNvSpPr/>
          <p:nvPr/>
        </p:nvSpPr>
        <p:spPr>
          <a:xfrm>
            <a:off x="3949700" y="4346575"/>
            <a:ext cx="1252538" cy="1252538"/>
          </a:xfrm>
          <a:prstGeom prst="ellipse">
            <a:avLst/>
          </a:prstGeom>
          <a:solidFill>
            <a:srgbClr val="1F5481"/>
          </a:solidFill>
          <a:ln w="127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490" name="Title 1"/>
          <p:cNvSpPr txBox="1">
            <a:spLocks/>
          </p:cNvSpPr>
          <p:nvPr/>
        </p:nvSpPr>
        <p:spPr bwMode="auto">
          <a:xfrm>
            <a:off x="3894138" y="4702175"/>
            <a:ext cx="13636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b="1">
                <a:solidFill>
                  <a:srgbClr val="FFFFFF"/>
                </a:solidFill>
                <a:latin typeface="Georgia" panose="02040502050405020303" pitchFamily="18" charset="0"/>
              </a:rPr>
              <a:t>2006</a:t>
            </a:r>
          </a:p>
        </p:txBody>
      </p:sp>
      <p:sp>
        <p:nvSpPr>
          <p:cNvPr id="65" name="Oval 64"/>
          <p:cNvSpPr/>
          <p:nvPr/>
        </p:nvSpPr>
        <p:spPr>
          <a:xfrm>
            <a:off x="3838575" y="6300788"/>
            <a:ext cx="1474788" cy="1474787"/>
          </a:xfrm>
          <a:prstGeom prst="ellipse">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6" name="Oval 65"/>
          <p:cNvSpPr/>
          <p:nvPr/>
        </p:nvSpPr>
        <p:spPr>
          <a:xfrm>
            <a:off x="3949700" y="6410325"/>
            <a:ext cx="1252538" cy="1254125"/>
          </a:xfrm>
          <a:prstGeom prst="ellipse">
            <a:avLst/>
          </a:prstGeom>
          <a:solidFill>
            <a:srgbClr val="2C673B"/>
          </a:solidFill>
          <a:ln w="127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493" name="Title 1"/>
          <p:cNvSpPr txBox="1">
            <a:spLocks/>
          </p:cNvSpPr>
          <p:nvPr/>
        </p:nvSpPr>
        <p:spPr bwMode="auto">
          <a:xfrm>
            <a:off x="3894138" y="6819900"/>
            <a:ext cx="13636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b="1">
                <a:solidFill>
                  <a:srgbClr val="FFFFFF"/>
                </a:solidFill>
                <a:latin typeface="Georgia" panose="02040502050405020303" pitchFamily="18" charset="0"/>
              </a:rPr>
              <a:t>2007</a:t>
            </a:r>
          </a:p>
        </p:txBody>
      </p:sp>
      <p:cxnSp>
        <p:nvCxnSpPr>
          <p:cNvPr id="59" name="Straight Connector 58"/>
          <p:cNvCxnSpPr/>
          <p:nvPr/>
        </p:nvCxnSpPr>
        <p:spPr>
          <a:xfrm>
            <a:off x="4572000" y="5589588"/>
            <a:ext cx="0" cy="820737"/>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3098800" y="4929188"/>
            <a:ext cx="795338" cy="187325"/>
          </a:xfrm>
          <a:prstGeom prst="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5" name="Rounded Rectangle 74"/>
          <p:cNvSpPr/>
          <p:nvPr/>
        </p:nvSpPr>
        <p:spPr>
          <a:xfrm>
            <a:off x="647700" y="4116388"/>
            <a:ext cx="2305050" cy="3835400"/>
          </a:xfrm>
          <a:prstGeom prst="roundRect">
            <a:avLst/>
          </a:prstGeom>
          <a:solidFill>
            <a:srgbClr val="1F548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6" name="Rounded Rectangle 75"/>
          <p:cNvSpPr/>
          <p:nvPr/>
        </p:nvSpPr>
        <p:spPr>
          <a:xfrm>
            <a:off x="6188075" y="4116388"/>
            <a:ext cx="2303463" cy="3835400"/>
          </a:xfrm>
          <a:prstGeom prst="roundRect">
            <a:avLst/>
          </a:prstGeom>
          <a:solidFill>
            <a:srgbClr val="2C673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84" name="Straight Connector 83"/>
          <p:cNvCxnSpPr/>
          <p:nvPr/>
        </p:nvCxnSpPr>
        <p:spPr>
          <a:xfrm>
            <a:off x="2952750" y="5026025"/>
            <a:ext cx="996950" cy="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85" name="Rectangle 84"/>
          <p:cNvSpPr/>
          <p:nvPr/>
        </p:nvSpPr>
        <p:spPr>
          <a:xfrm>
            <a:off x="5257800" y="6945313"/>
            <a:ext cx="795338" cy="185737"/>
          </a:xfrm>
          <a:prstGeom prst="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86" name="Straight Connector 85"/>
          <p:cNvCxnSpPr/>
          <p:nvPr/>
        </p:nvCxnSpPr>
        <p:spPr>
          <a:xfrm>
            <a:off x="5205413" y="7038975"/>
            <a:ext cx="982662" cy="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89" name="Rounded Rectangle 88"/>
          <p:cNvSpPr/>
          <p:nvPr/>
        </p:nvSpPr>
        <p:spPr>
          <a:xfrm>
            <a:off x="6040438" y="8248650"/>
            <a:ext cx="2603500" cy="4165600"/>
          </a:xfrm>
          <a:prstGeom prst="round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90" name="Rounded Rectangle 89"/>
          <p:cNvSpPr/>
          <p:nvPr/>
        </p:nvSpPr>
        <p:spPr>
          <a:xfrm>
            <a:off x="490538" y="8248650"/>
            <a:ext cx="2603500" cy="4165600"/>
          </a:xfrm>
          <a:prstGeom prst="round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92" name="Oval 91"/>
          <p:cNvSpPr/>
          <p:nvPr/>
        </p:nvSpPr>
        <p:spPr>
          <a:xfrm>
            <a:off x="3833813" y="8548688"/>
            <a:ext cx="1474787" cy="1474787"/>
          </a:xfrm>
          <a:prstGeom prst="ellipse">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93" name="Oval 92"/>
          <p:cNvSpPr/>
          <p:nvPr/>
        </p:nvSpPr>
        <p:spPr>
          <a:xfrm>
            <a:off x="3944938" y="8658225"/>
            <a:ext cx="1254125" cy="1252538"/>
          </a:xfrm>
          <a:prstGeom prst="ellipse">
            <a:avLst/>
          </a:prstGeom>
          <a:solidFill>
            <a:srgbClr val="6D982D"/>
          </a:solidFill>
          <a:ln w="127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505" name="Title 1"/>
          <p:cNvSpPr txBox="1">
            <a:spLocks/>
          </p:cNvSpPr>
          <p:nvPr/>
        </p:nvSpPr>
        <p:spPr bwMode="auto">
          <a:xfrm>
            <a:off x="3889375" y="9045575"/>
            <a:ext cx="13652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b="1">
                <a:solidFill>
                  <a:srgbClr val="FFFFFF"/>
                </a:solidFill>
                <a:latin typeface="Georgia" panose="02040502050405020303" pitchFamily="18" charset="0"/>
              </a:rPr>
              <a:t>2008</a:t>
            </a:r>
          </a:p>
        </p:txBody>
      </p:sp>
      <p:sp>
        <p:nvSpPr>
          <p:cNvPr id="96" name="Oval 95"/>
          <p:cNvSpPr/>
          <p:nvPr/>
        </p:nvSpPr>
        <p:spPr>
          <a:xfrm>
            <a:off x="3833813" y="10612438"/>
            <a:ext cx="1474787" cy="1474787"/>
          </a:xfrm>
          <a:prstGeom prst="ellipse">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97" name="Oval 96"/>
          <p:cNvSpPr/>
          <p:nvPr/>
        </p:nvSpPr>
        <p:spPr>
          <a:xfrm>
            <a:off x="3944938" y="10721975"/>
            <a:ext cx="1254125" cy="1254125"/>
          </a:xfrm>
          <a:prstGeom prst="ellipse">
            <a:avLst/>
          </a:prstGeom>
          <a:solidFill>
            <a:srgbClr val="1F5481"/>
          </a:solidFill>
          <a:ln w="127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508" name="Title 1"/>
          <p:cNvSpPr txBox="1">
            <a:spLocks/>
          </p:cNvSpPr>
          <p:nvPr/>
        </p:nvSpPr>
        <p:spPr bwMode="auto">
          <a:xfrm>
            <a:off x="3889375" y="11131550"/>
            <a:ext cx="13652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b="1">
                <a:solidFill>
                  <a:srgbClr val="FFFFFF"/>
                </a:solidFill>
                <a:latin typeface="Georgia" panose="02040502050405020303" pitchFamily="18" charset="0"/>
              </a:rPr>
              <a:t>2009</a:t>
            </a:r>
          </a:p>
        </p:txBody>
      </p:sp>
      <p:cxnSp>
        <p:nvCxnSpPr>
          <p:cNvPr id="99" name="Straight Connector 98"/>
          <p:cNvCxnSpPr/>
          <p:nvPr/>
        </p:nvCxnSpPr>
        <p:spPr>
          <a:xfrm>
            <a:off x="4567238" y="9901238"/>
            <a:ext cx="0" cy="820737"/>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00" name="Rectangle 99"/>
          <p:cNvSpPr/>
          <p:nvPr/>
        </p:nvSpPr>
        <p:spPr>
          <a:xfrm>
            <a:off x="3094038" y="9240838"/>
            <a:ext cx="795337" cy="187325"/>
          </a:xfrm>
          <a:prstGeom prst="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01" name="Rounded Rectangle 100"/>
          <p:cNvSpPr/>
          <p:nvPr/>
        </p:nvSpPr>
        <p:spPr>
          <a:xfrm>
            <a:off x="642938" y="8428038"/>
            <a:ext cx="2305050" cy="3835400"/>
          </a:xfrm>
          <a:prstGeom prst="roundRect">
            <a:avLst/>
          </a:prstGeom>
          <a:solidFill>
            <a:srgbClr val="6D982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02" name="Rounded Rectangle 101"/>
          <p:cNvSpPr/>
          <p:nvPr/>
        </p:nvSpPr>
        <p:spPr>
          <a:xfrm>
            <a:off x="6183313" y="8428038"/>
            <a:ext cx="2303462" cy="3835400"/>
          </a:xfrm>
          <a:prstGeom prst="roundRect">
            <a:avLst/>
          </a:prstGeom>
          <a:solidFill>
            <a:srgbClr val="1F548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103" name="Straight Connector 102"/>
          <p:cNvCxnSpPr/>
          <p:nvPr/>
        </p:nvCxnSpPr>
        <p:spPr>
          <a:xfrm>
            <a:off x="2947988" y="9337675"/>
            <a:ext cx="996950" cy="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04" name="Rectangle 103"/>
          <p:cNvSpPr/>
          <p:nvPr/>
        </p:nvSpPr>
        <p:spPr>
          <a:xfrm>
            <a:off x="5254625" y="11256963"/>
            <a:ext cx="793750" cy="185737"/>
          </a:xfrm>
          <a:prstGeom prst="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105" name="Straight Connector 104"/>
          <p:cNvCxnSpPr/>
          <p:nvPr/>
        </p:nvCxnSpPr>
        <p:spPr>
          <a:xfrm>
            <a:off x="5200650" y="11350625"/>
            <a:ext cx="982663" cy="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a:endCxn id="93" idx="0"/>
          </p:cNvCxnSpPr>
          <p:nvPr/>
        </p:nvCxnSpPr>
        <p:spPr>
          <a:xfrm>
            <a:off x="4572000" y="7664450"/>
            <a:ext cx="0" cy="993775"/>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44" name="Rounded Rectangle 43"/>
          <p:cNvSpPr/>
          <p:nvPr/>
        </p:nvSpPr>
        <p:spPr>
          <a:xfrm>
            <a:off x="6067425" y="12598400"/>
            <a:ext cx="2603500" cy="4165600"/>
          </a:xfrm>
          <a:prstGeom prst="round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45" name="Rounded Rectangle 44"/>
          <p:cNvSpPr/>
          <p:nvPr/>
        </p:nvSpPr>
        <p:spPr>
          <a:xfrm>
            <a:off x="517525" y="12598400"/>
            <a:ext cx="2603500" cy="4165600"/>
          </a:xfrm>
          <a:prstGeom prst="round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46" name="Oval 45"/>
          <p:cNvSpPr/>
          <p:nvPr/>
        </p:nvSpPr>
        <p:spPr>
          <a:xfrm>
            <a:off x="3860800" y="12898438"/>
            <a:ext cx="1474788" cy="1474787"/>
          </a:xfrm>
          <a:prstGeom prst="ellipse">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48" name="Oval 47"/>
          <p:cNvSpPr/>
          <p:nvPr/>
        </p:nvSpPr>
        <p:spPr>
          <a:xfrm>
            <a:off x="3971925" y="13007975"/>
            <a:ext cx="1252538" cy="1252538"/>
          </a:xfrm>
          <a:prstGeom prst="ellipse">
            <a:avLst/>
          </a:prstGeom>
          <a:solidFill>
            <a:srgbClr val="2C673B"/>
          </a:solidFill>
          <a:ln w="127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521" name="Title 1"/>
          <p:cNvSpPr txBox="1">
            <a:spLocks/>
          </p:cNvSpPr>
          <p:nvPr/>
        </p:nvSpPr>
        <p:spPr bwMode="auto">
          <a:xfrm>
            <a:off x="3916363" y="13363575"/>
            <a:ext cx="13636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b="1">
                <a:solidFill>
                  <a:srgbClr val="FFFFFF"/>
                </a:solidFill>
                <a:latin typeface="Georgia" panose="02040502050405020303" pitchFamily="18" charset="0"/>
              </a:rPr>
              <a:t>2010</a:t>
            </a:r>
          </a:p>
        </p:txBody>
      </p:sp>
      <p:sp>
        <p:nvSpPr>
          <p:cNvPr id="51" name="Oval 50"/>
          <p:cNvSpPr/>
          <p:nvPr/>
        </p:nvSpPr>
        <p:spPr>
          <a:xfrm>
            <a:off x="3860800" y="14962188"/>
            <a:ext cx="1474788" cy="1474787"/>
          </a:xfrm>
          <a:prstGeom prst="ellipse">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2" name="Oval 51"/>
          <p:cNvSpPr/>
          <p:nvPr/>
        </p:nvSpPr>
        <p:spPr>
          <a:xfrm>
            <a:off x="3971925" y="15071725"/>
            <a:ext cx="1252538" cy="1254125"/>
          </a:xfrm>
          <a:prstGeom prst="ellipse">
            <a:avLst/>
          </a:prstGeom>
          <a:solidFill>
            <a:srgbClr val="6D982D"/>
          </a:solidFill>
          <a:ln w="127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524" name="Title 1"/>
          <p:cNvSpPr txBox="1">
            <a:spLocks/>
          </p:cNvSpPr>
          <p:nvPr/>
        </p:nvSpPr>
        <p:spPr bwMode="auto">
          <a:xfrm>
            <a:off x="3916363" y="15481300"/>
            <a:ext cx="13636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b="1">
                <a:solidFill>
                  <a:srgbClr val="FFFFFF"/>
                </a:solidFill>
                <a:latin typeface="Georgia" panose="02040502050405020303" pitchFamily="18" charset="0"/>
              </a:rPr>
              <a:t>2011</a:t>
            </a:r>
          </a:p>
        </p:txBody>
      </p:sp>
      <p:cxnSp>
        <p:nvCxnSpPr>
          <p:cNvPr id="54" name="Straight Connector 53"/>
          <p:cNvCxnSpPr/>
          <p:nvPr/>
        </p:nvCxnSpPr>
        <p:spPr>
          <a:xfrm>
            <a:off x="4594225" y="14250988"/>
            <a:ext cx="0" cy="820737"/>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3121025" y="13590588"/>
            <a:ext cx="795338" cy="187325"/>
          </a:xfrm>
          <a:prstGeom prst="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8" name="Rounded Rectangle 57"/>
          <p:cNvSpPr/>
          <p:nvPr/>
        </p:nvSpPr>
        <p:spPr>
          <a:xfrm>
            <a:off x="669925" y="12777788"/>
            <a:ext cx="2303463" cy="3835400"/>
          </a:xfrm>
          <a:prstGeom prst="roundRect">
            <a:avLst/>
          </a:prstGeom>
          <a:solidFill>
            <a:srgbClr val="2C673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0" name="Rounded Rectangle 59"/>
          <p:cNvSpPr/>
          <p:nvPr/>
        </p:nvSpPr>
        <p:spPr>
          <a:xfrm>
            <a:off x="6210300" y="12777788"/>
            <a:ext cx="2303463" cy="3835400"/>
          </a:xfrm>
          <a:prstGeom prst="roundRect">
            <a:avLst/>
          </a:prstGeom>
          <a:solidFill>
            <a:srgbClr val="6D982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61" name="Straight Connector 60"/>
          <p:cNvCxnSpPr/>
          <p:nvPr/>
        </p:nvCxnSpPr>
        <p:spPr>
          <a:xfrm>
            <a:off x="2973388" y="13687425"/>
            <a:ext cx="998537" cy="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62" name="Rectangle 61"/>
          <p:cNvSpPr/>
          <p:nvPr/>
        </p:nvSpPr>
        <p:spPr>
          <a:xfrm>
            <a:off x="5280025" y="15606713"/>
            <a:ext cx="795338" cy="185737"/>
          </a:xfrm>
          <a:prstGeom prst="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63" name="Straight Connector 62"/>
          <p:cNvCxnSpPr/>
          <p:nvPr/>
        </p:nvCxnSpPr>
        <p:spPr>
          <a:xfrm>
            <a:off x="5227638" y="15700375"/>
            <a:ext cx="982662" cy="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64" name="Rounded Rectangle 63"/>
          <p:cNvSpPr/>
          <p:nvPr/>
        </p:nvSpPr>
        <p:spPr>
          <a:xfrm>
            <a:off x="6062663" y="16910050"/>
            <a:ext cx="2603500" cy="4165600"/>
          </a:xfrm>
          <a:prstGeom prst="round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8" name="Rounded Rectangle 67"/>
          <p:cNvSpPr/>
          <p:nvPr/>
        </p:nvSpPr>
        <p:spPr>
          <a:xfrm>
            <a:off x="512763" y="16910050"/>
            <a:ext cx="2603500" cy="4165600"/>
          </a:xfrm>
          <a:prstGeom prst="round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9" name="Oval 68"/>
          <p:cNvSpPr/>
          <p:nvPr/>
        </p:nvSpPr>
        <p:spPr>
          <a:xfrm>
            <a:off x="3856038" y="17210088"/>
            <a:ext cx="1474787" cy="1474787"/>
          </a:xfrm>
          <a:prstGeom prst="ellipse">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0" name="Oval 69"/>
          <p:cNvSpPr/>
          <p:nvPr/>
        </p:nvSpPr>
        <p:spPr>
          <a:xfrm>
            <a:off x="3967163" y="17319625"/>
            <a:ext cx="1254125" cy="1252538"/>
          </a:xfrm>
          <a:prstGeom prst="ellipse">
            <a:avLst/>
          </a:prstGeom>
          <a:solidFill>
            <a:srgbClr val="1F5481"/>
          </a:solidFill>
          <a:ln w="127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536" name="Title 1"/>
          <p:cNvSpPr txBox="1">
            <a:spLocks/>
          </p:cNvSpPr>
          <p:nvPr/>
        </p:nvSpPr>
        <p:spPr bwMode="auto">
          <a:xfrm>
            <a:off x="3911600" y="17675225"/>
            <a:ext cx="13636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b="1">
                <a:solidFill>
                  <a:srgbClr val="FFFFFF"/>
                </a:solidFill>
                <a:latin typeface="Georgia" panose="02040502050405020303" pitchFamily="18" charset="0"/>
              </a:rPr>
              <a:t>2012</a:t>
            </a:r>
          </a:p>
        </p:txBody>
      </p:sp>
      <p:sp>
        <p:nvSpPr>
          <p:cNvPr id="72" name="Oval 71"/>
          <p:cNvSpPr/>
          <p:nvPr/>
        </p:nvSpPr>
        <p:spPr>
          <a:xfrm>
            <a:off x="3856038" y="19273838"/>
            <a:ext cx="1474787" cy="1474787"/>
          </a:xfrm>
          <a:prstGeom prst="ellipse">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4" name="Oval 73"/>
          <p:cNvSpPr/>
          <p:nvPr/>
        </p:nvSpPr>
        <p:spPr>
          <a:xfrm>
            <a:off x="3967163" y="19383375"/>
            <a:ext cx="1254125" cy="1254125"/>
          </a:xfrm>
          <a:prstGeom prst="ellipse">
            <a:avLst/>
          </a:prstGeom>
          <a:solidFill>
            <a:srgbClr val="2C673B"/>
          </a:solidFill>
          <a:ln w="127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539" name="Title 1"/>
          <p:cNvSpPr txBox="1">
            <a:spLocks/>
          </p:cNvSpPr>
          <p:nvPr/>
        </p:nvSpPr>
        <p:spPr bwMode="auto">
          <a:xfrm>
            <a:off x="3911600" y="19792950"/>
            <a:ext cx="13636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b="1">
                <a:solidFill>
                  <a:srgbClr val="FFFFFF"/>
                </a:solidFill>
                <a:latin typeface="Georgia" panose="02040502050405020303" pitchFamily="18" charset="0"/>
              </a:rPr>
              <a:t>2013</a:t>
            </a:r>
          </a:p>
        </p:txBody>
      </p:sp>
      <p:cxnSp>
        <p:nvCxnSpPr>
          <p:cNvPr id="78" name="Straight Connector 77"/>
          <p:cNvCxnSpPr/>
          <p:nvPr/>
        </p:nvCxnSpPr>
        <p:spPr>
          <a:xfrm>
            <a:off x="4589463" y="18562638"/>
            <a:ext cx="0" cy="820737"/>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79" name="Rectangle 78"/>
          <p:cNvSpPr/>
          <p:nvPr/>
        </p:nvSpPr>
        <p:spPr>
          <a:xfrm>
            <a:off x="3116263" y="17902238"/>
            <a:ext cx="795337" cy="187325"/>
          </a:xfrm>
          <a:prstGeom prst="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0" name="Rounded Rectangle 79"/>
          <p:cNvSpPr/>
          <p:nvPr/>
        </p:nvSpPr>
        <p:spPr>
          <a:xfrm>
            <a:off x="665163" y="17089438"/>
            <a:ext cx="2305050" cy="3835400"/>
          </a:xfrm>
          <a:prstGeom prst="roundRect">
            <a:avLst/>
          </a:prstGeom>
          <a:solidFill>
            <a:srgbClr val="1F548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1" name="Rounded Rectangle 80"/>
          <p:cNvSpPr/>
          <p:nvPr/>
        </p:nvSpPr>
        <p:spPr>
          <a:xfrm>
            <a:off x="6205538" y="17089438"/>
            <a:ext cx="2303462" cy="3835400"/>
          </a:xfrm>
          <a:prstGeom prst="roundRect">
            <a:avLst/>
          </a:prstGeom>
          <a:solidFill>
            <a:srgbClr val="2C673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82" name="Straight Connector 81"/>
          <p:cNvCxnSpPr/>
          <p:nvPr/>
        </p:nvCxnSpPr>
        <p:spPr>
          <a:xfrm>
            <a:off x="2970213" y="17999075"/>
            <a:ext cx="996950" cy="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83" name="Rectangle 82"/>
          <p:cNvSpPr/>
          <p:nvPr/>
        </p:nvSpPr>
        <p:spPr>
          <a:xfrm>
            <a:off x="5275263" y="19918363"/>
            <a:ext cx="795337" cy="185737"/>
          </a:xfrm>
          <a:prstGeom prst="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87" name="Straight Connector 86"/>
          <p:cNvCxnSpPr/>
          <p:nvPr/>
        </p:nvCxnSpPr>
        <p:spPr>
          <a:xfrm>
            <a:off x="5222875" y="20012025"/>
            <a:ext cx="982663" cy="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a:endCxn id="70" idx="0"/>
          </p:cNvCxnSpPr>
          <p:nvPr/>
        </p:nvCxnSpPr>
        <p:spPr>
          <a:xfrm>
            <a:off x="4594225" y="16325850"/>
            <a:ext cx="0" cy="993775"/>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4570413" y="11979275"/>
            <a:ext cx="3175" cy="1028700"/>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grpSp>
        <p:nvGrpSpPr>
          <p:cNvPr id="20549" name="Group 24"/>
          <p:cNvGrpSpPr>
            <a:grpSpLocks/>
          </p:cNvGrpSpPr>
          <p:nvPr/>
        </p:nvGrpSpPr>
        <p:grpSpPr bwMode="auto">
          <a:xfrm>
            <a:off x="0" y="26952575"/>
            <a:ext cx="9144000" cy="479425"/>
            <a:chOff x="17733" y="26952288"/>
            <a:chExt cx="9144000" cy="479714"/>
          </a:xfrm>
        </p:grpSpPr>
        <p:sp>
          <p:nvSpPr>
            <p:cNvPr id="114" name="Rectangle 113"/>
            <p:cNvSpPr/>
            <p:nvPr/>
          </p:nvSpPr>
          <p:spPr>
            <a:xfrm>
              <a:off x="17733" y="26952288"/>
              <a:ext cx="1169988" cy="479714"/>
            </a:xfrm>
            <a:prstGeom prst="rect">
              <a:avLst/>
            </a:prstGeom>
            <a:solidFill>
              <a:srgbClr val="6D982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15" name="Rectangle 114"/>
            <p:cNvSpPr/>
            <p:nvPr/>
          </p:nvSpPr>
          <p:spPr>
            <a:xfrm>
              <a:off x="1146446" y="26952288"/>
              <a:ext cx="1168400" cy="479714"/>
            </a:xfrm>
            <a:prstGeom prst="rect">
              <a:avLst/>
            </a:prstGeom>
            <a:solidFill>
              <a:srgbClr val="1F548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16" name="Rectangle 115"/>
            <p:cNvSpPr/>
            <p:nvPr/>
          </p:nvSpPr>
          <p:spPr>
            <a:xfrm>
              <a:off x="2314846" y="26952288"/>
              <a:ext cx="1169987" cy="479714"/>
            </a:xfrm>
            <a:prstGeom prst="rect">
              <a:avLst/>
            </a:prstGeom>
            <a:solidFill>
              <a:srgbClr val="2C673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17" name="Rectangle 116"/>
            <p:cNvSpPr/>
            <p:nvPr/>
          </p:nvSpPr>
          <p:spPr>
            <a:xfrm>
              <a:off x="3461021" y="26952288"/>
              <a:ext cx="1168400" cy="479714"/>
            </a:xfrm>
            <a:prstGeom prst="rect">
              <a:avLst/>
            </a:prstGeom>
            <a:solidFill>
              <a:srgbClr val="6D982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18" name="Rectangle 117"/>
            <p:cNvSpPr/>
            <p:nvPr/>
          </p:nvSpPr>
          <p:spPr>
            <a:xfrm>
              <a:off x="4588146" y="26952288"/>
              <a:ext cx="1169987" cy="479714"/>
            </a:xfrm>
            <a:prstGeom prst="rect">
              <a:avLst/>
            </a:prstGeom>
            <a:solidFill>
              <a:srgbClr val="1F548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19" name="Rectangle 118"/>
            <p:cNvSpPr/>
            <p:nvPr/>
          </p:nvSpPr>
          <p:spPr>
            <a:xfrm>
              <a:off x="5758133" y="26952288"/>
              <a:ext cx="1169988" cy="479714"/>
            </a:xfrm>
            <a:prstGeom prst="rect">
              <a:avLst/>
            </a:prstGeom>
            <a:solidFill>
              <a:srgbClr val="2C673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20" name="Rectangle 119"/>
            <p:cNvSpPr/>
            <p:nvPr/>
          </p:nvSpPr>
          <p:spPr>
            <a:xfrm>
              <a:off x="6864621" y="26952288"/>
              <a:ext cx="1168400" cy="479714"/>
            </a:xfrm>
            <a:prstGeom prst="rect">
              <a:avLst/>
            </a:prstGeom>
            <a:solidFill>
              <a:srgbClr val="6D982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21" name="Rectangle 120"/>
            <p:cNvSpPr/>
            <p:nvPr/>
          </p:nvSpPr>
          <p:spPr>
            <a:xfrm>
              <a:off x="7991746" y="26952288"/>
              <a:ext cx="1169987" cy="479714"/>
            </a:xfrm>
            <a:prstGeom prst="rect">
              <a:avLst/>
            </a:prstGeom>
            <a:solidFill>
              <a:srgbClr val="1F548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grpSp>
      <p:sp>
        <p:nvSpPr>
          <p:cNvPr id="20550" name="TextBox 121"/>
          <p:cNvSpPr txBox="1">
            <a:spLocks noChangeArrowheads="1"/>
          </p:cNvSpPr>
          <p:nvPr/>
        </p:nvSpPr>
        <p:spPr bwMode="auto">
          <a:xfrm>
            <a:off x="839788" y="25923875"/>
            <a:ext cx="5099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800">
                <a:solidFill>
                  <a:schemeClr val="bg1"/>
                </a:solidFill>
              </a:rPr>
              <a:t>Use this space to write a short conclusion for</a:t>
            </a:r>
          </a:p>
          <a:p>
            <a:pPr eaLnBrk="1" hangingPunct="1"/>
            <a:r>
              <a:rPr lang="en-US" altLang="en-US" sz="1800">
                <a:solidFill>
                  <a:schemeClr val="bg1"/>
                </a:solidFill>
              </a:rPr>
              <a:t> your infographic and/or to provide a call-to-action.</a:t>
            </a:r>
          </a:p>
        </p:txBody>
      </p:sp>
      <p:sp>
        <p:nvSpPr>
          <p:cNvPr id="136" name="Rounded Rectangle 135"/>
          <p:cNvSpPr/>
          <p:nvPr/>
        </p:nvSpPr>
        <p:spPr>
          <a:xfrm>
            <a:off x="6091238" y="21228050"/>
            <a:ext cx="2603500" cy="4165600"/>
          </a:xfrm>
          <a:prstGeom prst="round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37" name="Rounded Rectangle 136"/>
          <p:cNvSpPr/>
          <p:nvPr/>
        </p:nvSpPr>
        <p:spPr>
          <a:xfrm>
            <a:off x="541338" y="21228050"/>
            <a:ext cx="2603500" cy="4165600"/>
          </a:xfrm>
          <a:prstGeom prst="round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38" name="Oval 137"/>
          <p:cNvSpPr/>
          <p:nvPr/>
        </p:nvSpPr>
        <p:spPr>
          <a:xfrm>
            <a:off x="3883025" y="21528088"/>
            <a:ext cx="1476375" cy="1474787"/>
          </a:xfrm>
          <a:prstGeom prst="ellipse">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39" name="Oval 138"/>
          <p:cNvSpPr/>
          <p:nvPr/>
        </p:nvSpPr>
        <p:spPr>
          <a:xfrm>
            <a:off x="3995738" y="21637625"/>
            <a:ext cx="1252537" cy="1252538"/>
          </a:xfrm>
          <a:prstGeom prst="ellipse">
            <a:avLst/>
          </a:prstGeom>
          <a:solidFill>
            <a:srgbClr val="6D982D"/>
          </a:solidFill>
          <a:ln w="127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555" name="Title 1"/>
          <p:cNvSpPr txBox="1">
            <a:spLocks/>
          </p:cNvSpPr>
          <p:nvPr/>
        </p:nvSpPr>
        <p:spPr bwMode="auto">
          <a:xfrm>
            <a:off x="3938588" y="21993225"/>
            <a:ext cx="13652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b="1">
                <a:solidFill>
                  <a:srgbClr val="FFFFFF"/>
                </a:solidFill>
                <a:latin typeface="Georgia" panose="02040502050405020303" pitchFamily="18" charset="0"/>
              </a:rPr>
              <a:t>2014</a:t>
            </a:r>
          </a:p>
        </p:txBody>
      </p:sp>
      <p:sp>
        <p:nvSpPr>
          <p:cNvPr id="141" name="Oval 140"/>
          <p:cNvSpPr/>
          <p:nvPr/>
        </p:nvSpPr>
        <p:spPr>
          <a:xfrm>
            <a:off x="3883025" y="23591838"/>
            <a:ext cx="1476375" cy="1476375"/>
          </a:xfrm>
          <a:prstGeom prst="ellipse">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42" name="Oval 141"/>
          <p:cNvSpPr/>
          <p:nvPr/>
        </p:nvSpPr>
        <p:spPr>
          <a:xfrm>
            <a:off x="3995738" y="23702963"/>
            <a:ext cx="1252537" cy="1252537"/>
          </a:xfrm>
          <a:prstGeom prst="ellipse">
            <a:avLst/>
          </a:prstGeom>
          <a:solidFill>
            <a:srgbClr val="1F5481"/>
          </a:solidFill>
          <a:ln w="127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558" name="Title 1"/>
          <p:cNvSpPr txBox="1">
            <a:spLocks/>
          </p:cNvSpPr>
          <p:nvPr/>
        </p:nvSpPr>
        <p:spPr bwMode="auto">
          <a:xfrm>
            <a:off x="3938588" y="24110950"/>
            <a:ext cx="13652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b="1">
                <a:solidFill>
                  <a:srgbClr val="FFFFFF"/>
                </a:solidFill>
                <a:latin typeface="Georgia" panose="02040502050405020303" pitchFamily="18" charset="0"/>
              </a:rPr>
              <a:t>2015</a:t>
            </a:r>
          </a:p>
        </p:txBody>
      </p:sp>
      <p:cxnSp>
        <p:nvCxnSpPr>
          <p:cNvPr id="144" name="Straight Connector 143"/>
          <p:cNvCxnSpPr/>
          <p:nvPr/>
        </p:nvCxnSpPr>
        <p:spPr>
          <a:xfrm>
            <a:off x="4618038" y="22880638"/>
            <a:ext cx="0" cy="822325"/>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45" name="Rectangle 144"/>
          <p:cNvSpPr/>
          <p:nvPr/>
        </p:nvSpPr>
        <p:spPr>
          <a:xfrm>
            <a:off x="3144838" y="22220238"/>
            <a:ext cx="793750" cy="187325"/>
          </a:xfrm>
          <a:prstGeom prst="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46" name="Rounded Rectangle 145"/>
          <p:cNvSpPr/>
          <p:nvPr/>
        </p:nvSpPr>
        <p:spPr>
          <a:xfrm>
            <a:off x="693738" y="21407438"/>
            <a:ext cx="2303462" cy="3835400"/>
          </a:xfrm>
          <a:prstGeom prst="roundRect">
            <a:avLst/>
          </a:prstGeom>
          <a:solidFill>
            <a:srgbClr val="6D982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47" name="Rounded Rectangle 146"/>
          <p:cNvSpPr/>
          <p:nvPr/>
        </p:nvSpPr>
        <p:spPr>
          <a:xfrm>
            <a:off x="6232525" y="21407438"/>
            <a:ext cx="2305050" cy="3835400"/>
          </a:xfrm>
          <a:prstGeom prst="roundRect">
            <a:avLst/>
          </a:prstGeom>
          <a:solidFill>
            <a:srgbClr val="1F548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148" name="Straight Connector 147"/>
          <p:cNvCxnSpPr/>
          <p:nvPr/>
        </p:nvCxnSpPr>
        <p:spPr>
          <a:xfrm>
            <a:off x="2997200" y="22317075"/>
            <a:ext cx="998538" cy="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49" name="Rectangle 148"/>
          <p:cNvSpPr/>
          <p:nvPr/>
        </p:nvSpPr>
        <p:spPr>
          <a:xfrm>
            <a:off x="5303838" y="24236363"/>
            <a:ext cx="795337" cy="185737"/>
          </a:xfrm>
          <a:prstGeom prst="rect">
            <a:avLst/>
          </a:prstGeom>
          <a:solidFill>
            <a:srgbClr val="0A1A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150" name="Straight Connector 149"/>
          <p:cNvCxnSpPr/>
          <p:nvPr/>
        </p:nvCxnSpPr>
        <p:spPr>
          <a:xfrm>
            <a:off x="5251450" y="24331613"/>
            <a:ext cx="981075" cy="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p:nvCxnSpPr>
        <p:spPr>
          <a:xfrm>
            <a:off x="4611688" y="20661313"/>
            <a:ext cx="0" cy="993775"/>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grpSp>
        <p:nvGrpSpPr>
          <p:cNvPr id="20567" name="Group 179"/>
          <p:cNvGrpSpPr>
            <a:grpSpLocks/>
          </p:cNvGrpSpPr>
          <p:nvPr/>
        </p:nvGrpSpPr>
        <p:grpSpPr bwMode="auto">
          <a:xfrm>
            <a:off x="-4763" y="-26988"/>
            <a:ext cx="9144001" cy="481013"/>
            <a:chOff x="17733" y="26952288"/>
            <a:chExt cx="9144000" cy="479714"/>
          </a:xfrm>
        </p:grpSpPr>
        <p:sp>
          <p:nvSpPr>
            <p:cNvPr id="181" name="Rectangle 180"/>
            <p:cNvSpPr/>
            <p:nvPr/>
          </p:nvSpPr>
          <p:spPr>
            <a:xfrm>
              <a:off x="17733" y="26952288"/>
              <a:ext cx="1169988" cy="479714"/>
            </a:xfrm>
            <a:prstGeom prst="rect">
              <a:avLst/>
            </a:prstGeom>
            <a:solidFill>
              <a:srgbClr val="6D982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2" name="Rectangle 181"/>
            <p:cNvSpPr/>
            <p:nvPr/>
          </p:nvSpPr>
          <p:spPr>
            <a:xfrm>
              <a:off x="1146446" y="26952288"/>
              <a:ext cx="1168400" cy="479714"/>
            </a:xfrm>
            <a:prstGeom prst="rect">
              <a:avLst/>
            </a:prstGeom>
            <a:solidFill>
              <a:srgbClr val="1F548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3" name="Rectangle 182"/>
            <p:cNvSpPr/>
            <p:nvPr/>
          </p:nvSpPr>
          <p:spPr>
            <a:xfrm>
              <a:off x="2314846" y="26952288"/>
              <a:ext cx="1169988" cy="479714"/>
            </a:xfrm>
            <a:prstGeom prst="rect">
              <a:avLst/>
            </a:prstGeom>
            <a:solidFill>
              <a:srgbClr val="2C673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4" name="Rectangle 183"/>
            <p:cNvSpPr/>
            <p:nvPr/>
          </p:nvSpPr>
          <p:spPr>
            <a:xfrm>
              <a:off x="3461021" y="26952288"/>
              <a:ext cx="1168400" cy="479714"/>
            </a:xfrm>
            <a:prstGeom prst="rect">
              <a:avLst/>
            </a:prstGeom>
            <a:solidFill>
              <a:srgbClr val="6D982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5" name="Rectangle 184"/>
            <p:cNvSpPr/>
            <p:nvPr/>
          </p:nvSpPr>
          <p:spPr>
            <a:xfrm>
              <a:off x="4588146" y="26952288"/>
              <a:ext cx="1169988" cy="479714"/>
            </a:xfrm>
            <a:prstGeom prst="rect">
              <a:avLst/>
            </a:prstGeom>
            <a:solidFill>
              <a:srgbClr val="1F548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6" name="Rectangle 185"/>
            <p:cNvSpPr/>
            <p:nvPr/>
          </p:nvSpPr>
          <p:spPr>
            <a:xfrm>
              <a:off x="5758133" y="26952288"/>
              <a:ext cx="1169987" cy="479714"/>
            </a:xfrm>
            <a:prstGeom prst="rect">
              <a:avLst/>
            </a:prstGeom>
            <a:solidFill>
              <a:srgbClr val="2C673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7" name="Rectangle 186"/>
            <p:cNvSpPr/>
            <p:nvPr/>
          </p:nvSpPr>
          <p:spPr>
            <a:xfrm>
              <a:off x="6864620" y="26952288"/>
              <a:ext cx="1168400" cy="479714"/>
            </a:xfrm>
            <a:prstGeom prst="rect">
              <a:avLst/>
            </a:prstGeom>
            <a:solidFill>
              <a:srgbClr val="6D982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8" name="Rectangle 187"/>
            <p:cNvSpPr/>
            <p:nvPr/>
          </p:nvSpPr>
          <p:spPr>
            <a:xfrm>
              <a:off x="7991745" y="26952288"/>
              <a:ext cx="1169988" cy="479714"/>
            </a:xfrm>
            <a:prstGeom prst="rect">
              <a:avLst/>
            </a:prstGeom>
            <a:solidFill>
              <a:srgbClr val="1F548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grpSp>
      <p:cxnSp>
        <p:nvCxnSpPr>
          <p:cNvPr id="47" name="Straight Connector 46"/>
          <p:cNvCxnSpPr>
            <a:endCxn id="40" idx="0"/>
          </p:cNvCxnSpPr>
          <p:nvPr/>
        </p:nvCxnSpPr>
        <p:spPr>
          <a:xfrm>
            <a:off x="4572000" y="3475038"/>
            <a:ext cx="4763" cy="871537"/>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0569" name="TextBox 105"/>
          <p:cNvSpPr txBox="1">
            <a:spLocks noChangeArrowheads="1"/>
          </p:cNvSpPr>
          <p:nvPr/>
        </p:nvSpPr>
        <p:spPr bwMode="auto">
          <a:xfrm>
            <a:off x="720725" y="5051425"/>
            <a:ext cx="21732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600">
                <a:solidFill>
                  <a:schemeClr val="bg1"/>
                </a:solidFill>
              </a:rPr>
              <a:t>This is placeholder text. Write something interesting here!</a:t>
            </a:r>
          </a:p>
        </p:txBody>
      </p:sp>
      <p:sp>
        <p:nvSpPr>
          <p:cNvPr id="107" name="Title 1"/>
          <p:cNvSpPr txBox="1">
            <a:spLocks/>
          </p:cNvSpPr>
          <p:nvPr/>
        </p:nvSpPr>
        <p:spPr bwMode="auto">
          <a:xfrm>
            <a:off x="654050" y="4232275"/>
            <a:ext cx="2293938" cy="836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defRPr/>
            </a:pPr>
            <a:r>
              <a:rPr lang="en-US" sz="2000" b="1" spc="200" dirty="0">
                <a:solidFill>
                  <a:schemeClr val="bg1"/>
                </a:solidFill>
                <a:latin typeface="Georgia"/>
                <a:cs typeface="Georgia"/>
              </a:rPr>
              <a:t>Placeholder</a:t>
            </a:r>
          </a:p>
        </p:txBody>
      </p:sp>
      <p:sp>
        <p:nvSpPr>
          <p:cNvPr id="3" name="Oval Callout 2"/>
          <p:cNvSpPr/>
          <p:nvPr/>
        </p:nvSpPr>
        <p:spPr>
          <a:xfrm>
            <a:off x="1225550" y="6607175"/>
            <a:ext cx="1182688" cy="792163"/>
          </a:xfrm>
          <a:prstGeom prst="wedgeEllipseCallou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572" name="TextBox 108"/>
          <p:cNvSpPr txBox="1">
            <a:spLocks noChangeArrowheads="1"/>
          </p:cNvSpPr>
          <p:nvPr/>
        </p:nvSpPr>
        <p:spPr bwMode="auto">
          <a:xfrm>
            <a:off x="6259513" y="5067300"/>
            <a:ext cx="21732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600">
                <a:solidFill>
                  <a:schemeClr val="bg1"/>
                </a:solidFill>
              </a:rPr>
              <a:t>This is placeholder text. Write something interesting here!</a:t>
            </a:r>
          </a:p>
        </p:txBody>
      </p:sp>
      <p:sp>
        <p:nvSpPr>
          <p:cNvPr id="110" name="Title 1"/>
          <p:cNvSpPr txBox="1">
            <a:spLocks/>
          </p:cNvSpPr>
          <p:nvPr/>
        </p:nvSpPr>
        <p:spPr bwMode="auto">
          <a:xfrm>
            <a:off x="6194425" y="4248150"/>
            <a:ext cx="2293938"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defRPr/>
            </a:pPr>
            <a:r>
              <a:rPr lang="en-US" sz="2000" b="1" spc="200" dirty="0">
                <a:solidFill>
                  <a:schemeClr val="bg1"/>
                </a:solidFill>
                <a:latin typeface="Georgia"/>
                <a:cs typeface="Georgia"/>
              </a:rPr>
              <a:t>Placeholder</a:t>
            </a:r>
          </a:p>
        </p:txBody>
      </p:sp>
      <p:sp>
        <p:nvSpPr>
          <p:cNvPr id="5" name="5-Point Star 4"/>
          <p:cNvSpPr/>
          <p:nvPr/>
        </p:nvSpPr>
        <p:spPr>
          <a:xfrm>
            <a:off x="6837363" y="6515100"/>
            <a:ext cx="1069975" cy="1068388"/>
          </a:xfrm>
          <a:prstGeom prst="star5">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575" name="TextBox 112"/>
          <p:cNvSpPr txBox="1">
            <a:spLocks noChangeArrowheads="1"/>
          </p:cNvSpPr>
          <p:nvPr/>
        </p:nvSpPr>
        <p:spPr bwMode="auto">
          <a:xfrm>
            <a:off x="714375" y="9374188"/>
            <a:ext cx="21732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600">
                <a:solidFill>
                  <a:schemeClr val="bg1"/>
                </a:solidFill>
              </a:rPr>
              <a:t>This is placeholder text. Write something interesting here!</a:t>
            </a:r>
          </a:p>
        </p:txBody>
      </p:sp>
      <p:sp>
        <p:nvSpPr>
          <p:cNvPr id="123" name="Title 1"/>
          <p:cNvSpPr txBox="1">
            <a:spLocks/>
          </p:cNvSpPr>
          <p:nvPr/>
        </p:nvSpPr>
        <p:spPr bwMode="auto">
          <a:xfrm>
            <a:off x="647700" y="8555038"/>
            <a:ext cx="2293938"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defRPr/>
            </a:pPr>
            <a:r>
              <a:rPr lang="en-US" sz="2000" b="1" spc="200" dirty="0">
                <a:solidFill>
                  <a:schemeClr val="bg1"/>
                </a:solidFill>
                <a:latin typeface="Georgia"/>
                <a:cs typeface="Georgia"/>
              </a:rPr>
              <a:t>Placeholder</a:t>
            </a:r>
          </a:p>
        </p:txBody>
      </p:sp>
      <p:sp>
        <p:nvSpPr>
          <p:cNvPr id="20577" name="TextBox 124"/>
          <p:cNvSpPr txBox="1">
            <a:spLocks noChangeArrowheads="1"/>
          </p:cNvSpPr>
          <p:nvPr/>
        </p:nvSpPr>
        <p:spPr bwMode="auto">
          <a:xfrm>
            <a:off x="6253163" y="9371013"/>
            <a:ext cx="21732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600">
                <a:solidFill>
                  <a:schemeClr val="bg1"/>
                </a:solidFill>
              </a:rPr>
              <a:t>This is placeholder text. Write something interesting here!</a:t>
            </a:r>
          </a:p>
        </p:txBody>
      </p:sp>
      <p:sp>
        <p:nvSpPr>
          <p:cNvPr id="126" name="Title 1"/>
          <p:cNvSpPr txBox="1">
            <a:spLocks/>
          </p:cNvSpPr>
          <p:nvPr/>
        </p:nvSpPr>
        <p:spPr bwMode="auto">
          <a:xfrm>
            <a:off x="6188075" y="8551863"/>
            <a:ext cx="2293938"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defRPr/>
            </a:pPr>
            <a:r>
              <a:rPr lang="en-US" sz="2000" b="1" spc="200" dirty="0">
                <a:solidFill>
                  <a:schemeClr val="bg1"/>
                </a:solidFill>
                <a:latin typeface="Georgia"/>
                <a:cs typeface="Georgia"/>
              </a:rPr>
              <a:t>Placeholder</a:t>
            </a:r>
          </a:p>
        </p:txBody>
      </p:sp>
      <p:sp>
        <p:nvSpPr>
          <p:cNvPr id="6" name="Heart 5"/>
          <p:cNvSpPr/>
          <p:nvPr/>
        </p:nvSpPr>
        <p:spPr>
          <a:xfrm>
            <a:off x="1222375" y="10845800"/>
            <a:ext cx="1168400" cy="1066800"/>
          </a:xfrm>
          <a:prstGeom prst="hear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 name="Wave 7"/>
          <p:cNvSpPr/>
          <p:nvPr/>
        </p:nvSpPr>
        <p:spPr>
          <a:xfrm>
            <a:off x="6691313" y="10944225"/>
            <a:ext cx="1316037" cy="844550"/>
          </a:xfrm>
          <a:prstGeom prst="wav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581" name="TextBox 127"/>
          <p:cNvSpPr txBox="1">
            <a:spLocks noChangeArrowheads="1"/>
          </p:cNvSpPr>
          <p:nvPr/>
        </p:nvSpPr>
        <p:spPr bwMode="auto">
          <a:xfrm>
            <a:off x="746125" y="13722350"/>
            <a:ext cx="21732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600">
                <a:solidFill>
                  <a:schemeClr val="bg1"/>
                </a:solidFill>
              </a:rPr>
              <a:t>This is placeholder text. Write something interesting here!</a:t>
            </a:r>
          </a:p>
        </p:txBody>
      </p:sp>
      <p:sp>
        <p:nvSpPr>
          <p:cNvPr id="129" name="Title 1"/>
          <p:cNvSpPr txBox="1">
            <a:spLocks/>
          </p:cNvSpPr>
          <p:nvPr/>
        </p:nvSpPr>
        <p:spPr bwMode="auto">
          <a:xfrm>
            <a:off x="681038" y="12903200"/>
            <a:ext cx="2292350" cy="836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defRPr/>
            </a:pPr>
            <a:r>
              <a:rPr lang="en-US" sz="2000" b="1" spc="200" dirty="0">
                <a:solidFill>
                  <a:schemeClr val="bg1"/>
                </a:solidFill>
                <a:latin typeface="Georgia"/>
                <a:cs typeface="Georgia"/>
              </a:rPr>
              <a:t>Placeholder</a:t>
            </a:r>
          </a:p>
        </p:txBody>
      </p:sp>
      <p:sp>
        <p:nvSpPr>
          <p:cNvPr id="20583" name="TextBox 129"/>
          <p:cNvSpPr txBox="1">
            <a:spLocks noChangeArrowheads="1"/>
          </p:cNvSpPr>
          <p:nvPr/>
        </p:nvSpPr>
        <p:spPr bwMode="auto">
          <a:xfrm>
            <a:off x="6286500" y="13738225"/>
            <a:ext cx="217328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600">
                <a:solidFill>
                  <a:schemeClr val="bg1"/>
                </a:solidFill>
              </a:rPr>
              <a:t>This is placeholder text. Write something interesting here!</a:t>
            </a:r>
          </a:p>
        </p:txBody>
      </p:sp>
      <p:sp>
        <p:nvSpPr>
          <p:cNvPr id="131" name="Title 1"/>
          <p:cNvSpPr txBox="1">
            <a:spLocks/>
          </p:cNvSpPr>
          <p:nvPr/>
        </p:nvSpPr>
        <p:spPr bwMode="auto">
          <a:xfrm>
            <a:off x="6219825" y="12920663"/>
            <a:ext cx="2293938" cy="8366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defRPr/>
            </a:pPr>
            <a:r>
              <a:rPr lang="en-US" sz="2000" b="1" spc="200" dirty="0">
                <a:solidFill>
                  <a:schemeClr val="bg1"/>
                </a:solidFill>
                <a:latin typeface="Georgia"/>
                <a:cs typeface="Georgia"/>
              </a:rPr>
              <a:t>Placeholder</a:t>
            </a:r>
          </a:p>
        </p:txBody>
      </p:sp>
      <p:sp>
        <p:nvSpPr>
          <p:cNvPr id="20585" name="TextBox 133"/>
          <p:cNvSpPr txBox="1">
            <a:spLocks noChangeArrowheads="1"/>
          </p:cNvSpPr>
          <p:nvPr/>
        </p:nvSpPr>
        <p:spPr bwMode="auto">
          <a:xfrm>
            <a:off x="741363" y="18022888"/>
            <a:ext cx="21732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600">
                <a:solidFill>
                  <a:schemeClr val="bg1"/>
                </a:solidFill>
              </a:rPr>
              <a:t>This is placeholder text. Write something interesting here!</a:t>
            </a:r>
          </a:p>
        </p:txBody>
      </p:sp>
      <p:sp>
        <p:nvSpPr>
          <p:cNvPr id="135" name="Title 1"/>
          <p:cNvSpPr txBox="1">
            <a:spLocks/>
          </p:cNvSpPr>
          <p:nvPr/>
        </p:nvSpPr>
        <p:spPr bwMode="auto">
          <a:xfrm>
            <a:off x="676275" y="17203738"/>
            <a:ext cx="2293938"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defRPr/>
            </a:pPr>
            <a:r>
              <a:rPr lang="en-US" sz="2000" b="1" spc="200" dirty="0">
                <a:solidFill>
                  <a:schemeClr val="bg1"/>
                </a:solidFill>
                <a:latin typeface="Georgia"/>
                <a:cs typeface="Georgia"/>
              </a:rPr>
              <a:t>Placeholder</a:t>
            </a:r>
          </a:p>
        </p:txBody>
      </p:sp>
      <p:sp>
        <p:nvSpPr>
          <p:cNvPr id="20587" name="TextBox 151"/>
          <p:cNvSpPr txBox="1">
            <a:spLocks noChangeArrowheads="1"/>
          </p:cNvSpPr>
          <p:nvPr/>
        </p:nvSpPr>
        <p:spPr bwMode="auto">
          <a:xfrm>
            <a:off x="6281738" y="18040350"/>
            <a:ext cx="21732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600">
                <a:solidFill>
                  <a:schemeClr val="bg1"/>
                </a:solidFill>
              </a:rPr>
              <a:t>This is placeholder text. Write something interesting here!</a:t>
            </a:r>
          </a:p>
        </p:txBody>
      </p:sp>
      <p:sp>
        <p:nvSpPr>
          <p:cNvPr id="153" name="Title 1"/>
          <p:cNvSpPr txBox="1">
            <a:spLocks/>
          </p:cNvSpPr>
          <p:nvPr/>
        </p:nvSpPr>
        <p:spPr bwMode="auto">
          <a:xfrm>
            <a:off x="6216650" y="17221200"/>
            <a:ext cx="229235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defRPr/>
            </a:pPr>
            <a:r>
              <a:rPr lang="en-US" sz="2000" b="1" spc="200" dirty="0">
                <a:solidFill>
                  <a:schemeClr val="bg1"/>
                </a:solidFill>
                <a:latin typeface="Georgia"/>
                <a:cs typeface="Georgia"/>
              </a:rPr>
              <a:t>Placeholder</a:t>
            </a:r>
          </a:p>
        </p:txBody>
      </p:sp>
      <p:sp>
        <p:nvSpPr>
          <p:cNvPr id="9" name="Lightning Bolt 8"/>
          <p:cNvSpPr/>
          <p:nvPr/>
        </p:nvSpPr>
        <p:spPr>
          <a:xfrm>
            <a:off x="1181100" y="15001875"/>
            <a:ext cx="1252538" cy="1252538"/>
          </a:xfrm>
          <a:prstGeom prst="lightningBol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0" name="32-Point Star 9"/>
          <p:cNvSpPr/>
          <p:nvPr/>
        </p:nvSpPr>
        <p:spPr>
          <a:xfrm>
            <a:off x="6761163" y="15047913"/>
            <a:ext cx="1243012" cy="1243012"/>
          </a:xfrm>
          <a:prstGeom prst="star32">
            <a:avLst>
              <a:gd name="adj" fmla="val 4378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1" name="&quot;No&quot; Symbol 10"/>
          <p:cNvSpPr/>
          <p:nvPr/>
        </p:nvSpPr>
        <p:spPr>
          <a:xfrm>
            <a:off x="1208088" y="19364325"/>
            <a:ext cx="1225550" cy="1225550"/>
          </a:xfrm>
          <a:prstGeom prst="noSmoking">
            <a:avLst>
              <a:gd name="adj" fmla="val 12342"/>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20592" name="Title 1"/>
          <p:cNvSpPr txBox="1">
            <a:spLocks/>
          </p:cNvSpPr>
          <p:nvPr/>
        </p:nvSpPr>
        <p:spPr bwMode="auto">
          <a:xfrm>
            <a:off x="6556375" y="19137313"/>
            <a:ext cx="1622425"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10000" b="1">
                <a:solidFill>
                  <a:srgbClr val="FFFFFF"/>
                </a:solidFill>
                <a:latin typeface="Georgia" panose="02040502050405020303" pitchFamily="18" charset="0"/>
              </a:rPr>
              <a:t>$</a:t>
            </a:r>
          </a:p>
        </p:txBody>
      </p:sp>
      <p:sp>
        <p:nvSpPr>
          <p:cNvPr id="20593" name="TextBox 156"/>
          <p:cNvSpPr txBox="1">
            <a:spLocks noChangeArrowheads="1"/>
          </p:cNvSpPr>
          <p:nvPr/>
        </p:nvSpPr>
        <p:spPr bwMode="auto">
          <a:xfrm>
            <a:off x="779463" y="22385338"/>
            <a:ext cx="21732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600">
                <a:solidFill>
                  <a:schemeClr val="bg1"/>
                </a:solidFill>
              </a:rPr>
              <a:t>This is placeholder text. Write something interesting here!</a:t>
            </a:r>
          </a:p>
        </p:txBody>
      </p:sp>
      <p:sp>
        <p:nvSpPr>
          <p:cNvPr id="158" name="Title 1"/>
          <p:cNvSpPr txBox="1">
            <a:spLocks/>
          </p:cNvSpPr>
          <p:nvPr/>
        </p:nvSpPr>
        <p:spPr bwMode="auto">
          <a:xfrm>
            <a:off x="712788" y="21566188"/>
            <a:ext cx="2293937"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defRPr/>
            </a:pPr>
            <a:r>
              <a:rPr lang="en-US" sz="2000" b="1" spc="200" dirty="0">
                <a:solidFill>
                  <a:schemeClr val="bg1"/>
                </a:solidFill>
                <a:latin typeface="Georgia"/>
                <a:cs typeface="Georgia"/>
              </a:rPr>
              <a:t>Placeholder</a:t>
            </a:r>
          </a:p>
        </p:txBody>
      </p:sp>
      <p:sp>
        <p:nvSpPr>
          <p:cNvPr id="20595" name="TextBox 158"/>
          <p:cNvSpPr txBox="1">
            <a:spLocks noChangeArrowheads="1"/>
          </p:cNvSpPr>
          <p:nvPr/>
        </p:nvSpPr>
        <p:spPr bwMode="auto">
          <a:xfrm>
            <a:off x="6319838" y="22402800"/>
            <a:ext cx="21732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600">
                <a:solidFill>
                  <a:schemeClr val="bg1"/>
                </a:solidFill>
              </a:rPr>
              <a:t>This is placeholder text. Write something interesting here!</a:t>
            </a:r>
          </a:p>
        </p:txBody>
      </p:sp>
      <p:sp>
        <p:nvSpPr>
          <p:cNvPr id="160" name="Title 1"/>
          <p:cNvSpPr txBox="1">
            <a:spLocks/>
          </p:cNvSpPr>
          <p:nvPr/>
        </p:nvSpPr>
        <p:spPr bwMode="auto">
          <a:xfrm>
            <a:off x="6253163" y="21583650"/>
            <a:ext cx="2293937"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defRPr/>
            </a:pPr>
            <a:r>
              <a:rPr lang="en-US" sz="2000" b="1" spc="200" dirty="0">
                <a:solidFill>
                  <a:schemeClr val="bg1"/>
                </a:solidFill>
                <a:latin typeface="Georgia"/>
                <a:cs typeface="Georgia"/>
              </a:rPr>
              <a:t>Placeholder</a:t>
            </a:r>
          </a:p>
        </p:txBody>
      </p:sp>
      <p:sp>
        <p:nvSpPr>
          <p:cNvPr id="16" name="Quad Arrow 15"/>
          <p:cNvSpPr/>
          <p:nvPr/>
        </p:nvSpPr>
        <p:spPr>
          <a:xfrm>
            <a:off x="1201738" y="23642638"/>
            <a:ext cx="1304925" cy="1306512"/>
          </a:xfrm>
          <a:prstGeom prst="quadArrow">
            <a:avLst>
              <a:gd name="adj1" fmla="val 11626"/>
              <a:gd name="adj2" fmla="val 22500"/>
              <a:gd name="adj3" fmla="val 2250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7" name="Explosion 1 16"/>
          <p:cNvSpPr/>
          <p:nvPr/>
        </p:nvSpPr>
        <p:spPr>
          <a:xfrm>
            <a:off x="6799263" y="23679150"/>
            <a:ext cx="1231900" cy="1233488"/>
          </a:xfrm>
          <a:prstGeom prst="irregularSeal1">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599" name="TextBox 6"/>
          <p:cNvSpPr txBox="1">
            <a:spLocks noChangeArrowheads="1"/>
          </p:cNvSpPr>
          <p:nvPr/>
        </p:nvSpPr>
        <p:spPr bwMode="auto">
          <a:xfrm>
            <a:off x="-16459200" y="95504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sz="1800"/>
          </a:p>
        </p:txBody>
      </p:sp>
      <p:sp>
        <p:nvSpPr>
          <p:cNvPr id="20600" name="TextBox 153"/>
          <p:cNvSpPr txBox="1">
            <a:spLocks noChangeArrowheads="1"/>
          </p:cNvSpPr>
          <p:nvPr/>
        </p:nvSpPr>
        <p:spPr bwMode="auto">
          <a:xfrm>
            <a:off x="6335713" y="25923875"/>
            <a:ext cx="15382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400">
                <a:solidFill>
                  <a:srgbClr val="FFFFFF"/>
                </a:solidFill>
                <a:latin typeface="Tahoma" panose="020B0604030504040204" pitchFamily="34" charset="0"/>
                <a:cs typeface="Tahoma" panose="020B0604030504040204" pitchFamily="34" charset="0"/>
              </a:rPr>
              <a:t>Your logo here:</a:t>
            </a:r>
            <a:endParaRPr lang="en-US" altLang="en-US" sz="1200">
              <a:solidFill>
                <a:srgbClr val="FFFFFF"/>
              </a:solidFill>
            </a:endParaRPr>
          </a:p>
        </p:txBody>
      </p:sp>
      <p:pic>
        <p:nvPicPr>
          <p:cNvPr id="20601" name="Picture 154" descr="HS_Logo_Small.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26213" y="26185813"/>
            <a:ext cx="1246187"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12225</TotalTime>
  <Words>667</Words>
  <Application>Microsoft Office PowerPoint</Application>
  <PresentationFormat>Custom</PresentationFormat>
  <Paragraphs>63</Paragraphs>
  <Slides>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MS PGothic</vt:lpstr>
      <vt:lpstr>MS PGothic</vt:lpstr>
      <vt:lpstr>Arial</vt:lpstr>
      <vt:lpstr>Calibri</vt:lpstr>
      <vt:lpstr>Georgia</vt:lpstr>
      <vt:lpstr>Lucida Sans Unicode</vt:lpstr>
      <vt:lpstr>Tahoma</vt:lpstr>
      <vt:lpstr>Wingdings</vt:lpstr>
      <vt:lpstr>Office Theme</vt:lpstr>
      <vt:lpstr>PowerPoint Presentation</vt:lpstr>
      <vt:lpstr>The Timeline</vt:lpstr>
    </vt:vector>
  </TitlesOfParts>
  <Company>HubSpot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Demond Wong</dc:creator>
  <cp:lastModifiedBy>Kathleen Mulrine</cp:lastModifiedBy>
  <cp:revision>239</cp:revision>
  <cp:lastPrinted>2015-02-25T21:45:26Z</cp:lastPrinted>
  <dcterms:created xsi:type="dcterms:W3CDTF">2013-02-06T15:19:00Z</dcterms:created>
  <dcterms:modified xsi:type="dcterms:W3CDTF">2017-11-12T17:13:38Z</dcterms:modified>
</cp:coreProperties>
</file>