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269" r:id="rId3"/>
    <p:sldId id="260" r:id="rId4"/>
    <p:sldId id="265" r:id="rId5"/>
    <p:sldId id="262" r:id="rId6"/>
    <p:sldId id="263" r:id="rId7"/>
    <p:sldId id="257" r:id="rId8"/>
    <p:sldId id="268" r:id="rId9"/>
    <p:sldId id="261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42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F2D7E-820D-4077-BC31-269ABDCB0D4E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EE562-D57F-4227-ADFC-31336EE94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8ECCF4-DA49-4E5A-A8B0-705800654785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source=images&amp;cd=&amp;cad=rja&amp;uact=8&amp;docid=DTAcetXw25oeIM&amp;tbnid=EANzsAgGAARqsM&amp;ved=0CAgQjRw&amp;url=http://althistory.wikia.com/wiki/British_Raj_(Colony_Crisis_Averted)&amp;ei=cNAwU6ewMqWa0QHJlIDQCQ&amp;psig=AFQjCNH7szfFV-jh7cS6_tPU2Zhdu8AGZQ&amp;ust=139579441689409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www.crwflags.com/fotw/images/z/za%7danc.gi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docid=E47gipNiCnBrFM&amp;tbnid=uTnf6c8gpB0M7M:&amp;ved=0CAUQjRw&amp;url=http://www.kamat.com/kalranga/itihas/partition.htm&amp;ei=r80wU5W0Eof50gGHnoGgBA&amp;psig=AFQjCNFQI1aJqKuMBo79uNDjHcCsCRnY4A&amp;ust=1395793678350351" TargetMode="External"/><Relationship Id="rId2" Type="http://schemas.openxmlformats.org/officeDocument/2006/relationships/hyperlink" Target="http://www.google.com/url?sa=i&amp;rct=j&amp;q=&amp;esrc=s&amp;source=images&amp;cd=&amp;cad=rja&amp;uact=8&amp;docid=80m4OaVJ76kAkM&amp;tbnid=_TMWEYD860SBmM:&amp;ved=0CAUQjRw&amp;url=http://staff.gps.edu/mines/After%201945%20-%20Partition%20of%20India.htm&amp;ei=lM0wU4O7LcXp0gGdz4GoBw&amp;psig=AFQjCNFQI1aJqKuMBo79uNDjHcCsCRnY4A&amp;ust=139579367835035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source=images&amp;cd=&amp;cad=rja&amp;uact=8&amp;docid=iUUA5BZMUGjOhM&amp;tbnid=QkLLgG3A1pUzlM&amp;ved=0CAgQjRw&amp;url=http://commons.wikimedia.org/wiki/File:Flag_of_the_Indian_National_Congress.svg&amp;ei=e88wU-WaAuLL0AGVzYDgAQ&amp;psig=AFQjCNFG90NuKfo9nJEmfv_VWyobR31NTw&amp;ust=139579417117988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docid=gI4e3Y-YWHtIsM&amp;tbnid=JJB5aKyI96cH1M:&amp;ved=0CAUQjRw&amp;url=http://www.gvpt.umd.edu/uslaner/&amp;ei=3M8wU9-vF6Xf0gHbqIHgCA&amp;psig=AFQjCNFWLZEO4kNh-Tp4mZrh5NiA143Suw&amp;ust=1395794240754304" TargetMode="External"/><Relationship Id="rId2" Type="http://schemas.openxmlformats.org/officeDocument/2006/relationships/hyperlink" Target="http://www.google.com/url?sa=i&amp;rct=j&amp;q=&amp;esrc=s&amp;source=images&amp;cd=&amp;cad=rja&amp;uact=8&amp;docid=EESjfuHBs5DgaM&amp;tbnid=lT64dp9wYUzSdM:&amp;ved=0CAUQjRw&amp;url=http://www.wpclipart.com/American_History/African_A_Rights/Afro_American_rights_2/segregation_Georgia_1943.jpg.html&amp;ei=z88wU4TbHYPR0gHy7oCIDg&amp;psig=AFQjCNFWLZEO4kNh-Tp4mZrh5NiA143Suw&amp;ust=139579424075430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0.tqn.com/d/africanhistory/1/0/K/N/White-Area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76600"/>
            <a:ext cx="6480048" cy="1752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Directions: Confirm or correct your responses on your vocabulary worksheet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447800"/>
            <a:ext cx="8686800" cy="16002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New Nations Emerge Vocabulary 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BRITISH RAJ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(9) the 90-year period of British colonial rule in India that took place between 1858 and 1947</a:t>
            </a:r>
            <a:endParaRPr lang="en-US" sz="4000" dirty="0"/>
          </a:p>
        </p:txBody>
      </p:sp>
      <p:pic>
        <p:nvPicPr>
          <p:cNvPr id="18434" name="Picture 2" descr="http://t3.gstatic.com/images?q=tbn:ANd9GcS8_ka1kL_FnXMauB-bpPtH53tNRb67K55fJS-3tHHsHW53do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886200"/>
            <a:ext cx="4724400" cy="2362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AFRICAN NATIONAL CONGRESS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(10) the group formed in 1912 who used marches, strikes, and other protests to promote black rights throughout South Africa </a:t>
            </a:r>
            <a:endParaRPr lang="en-US" sz="4000" dirty="0"/>
          </a:p>
        </p:txBody>
      </p:sp>
      <p:pic>
        <p:nvPicPr>
          <p:cNvPr id="17412" name="Picture 4" descr="[Flag of ANC]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038600"/>
            <a:ext cx="3771898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PARTITION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(1) the action or state of dividing or being divided into parts</a:t>
            </a:r>
            <a:endParaRPr lang="en-US" sz="4000" dirty="0"/>
          </a:p>
        </p:txBody>
      </p:sp>
      <p:sp>
        <p:nvSpPr>
          <p:cNvPr id="26626" name="AutoShape 2" descr="https://encrypted-tbn2.gstatic.com/images?q=tbn:ANd9GcTCnDWX5RJ2fa-ot1NeHviXVM72vDhYjuSYvSo1MxXBRygfuLfhOQ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165225"/>
            <a:ext cx="3333750" cy="2428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28" name="Picture 4" descr="http://www.kamat.com/kalranga/itihas/partitio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3124200"/>
            <a:ext cx="3810000" cy="33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CIVIL DISOBEDIENCE 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325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(2) the refusal to comply with certain laws or follow government orders as a peaceful form of political protest to bring attention to a perceived injustice and force change</a:t>
            </a:r>
            <a:endParaRPr lang="en-US" sz="4000" dirty="0"/>
          </a:p>
        </p:txBody>
      </p:sp>
      <p:pic>
        <p:nvPicPr>
          <p:cNvPr id="25602" name="Picture 2" descr="C:\Users\Leslie\AppData\Local\Microsoft\Windows\Temporary Internet Files\Content.IE5\2P577FKL\MC90004844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4343400"/>
            <a:ext cx="2932022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BUREAUCRACY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325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(3) a system of government in which most of the important decisions are made by state officials rather than by elected representatives</a:t>
            </a:r>
            <a:endParaRPr lang="en-US" sz="4000" dirty="0"/>
          </a:p>
        </p:txBody>
      </p:sp>
      <p:pic>
        <p:nvPicPr>
          <p:cNvPr id="24578" name="Picture 2" descr="C:\Users\Leslie\AppData\Local\Microsoft\Windows\Temporary Internet Files\Content.IE5\H6C1UHLW\MC9004343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191000"/>
            <a:ext cx="3657600" cy="2106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SALT MARCH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0965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(4) a nonviolent campaign of civil disobedience led by Mohandas Gandhi in 1930</a:t>
            </a:r>
            <a:endParaRPr lang="en-US" sz="4000" dirty="0"/>
          </a:p>
        </p:txBody>
      </p:sp>
      <p:pic>
        <p:nvPicPr>
          <p:cNvPr id="23553" name="Picture 1" descr="C:\Users\Leslie\AppData\Local\Microsoft\Windows\Temporary Internet Files\Content.IE5\2P577FKL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124200"/>
            <a:ext cx="2438400" cy="30363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AFRIKANERS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(5) people who are descendants from the first Dutch colonists in South Africa </a:t>
            </a:r>
            <a:endParaRPr lang="en-US" sz="4000" dirty="0"/>
          </a:p>
        </p:txBody>
      </p:sp>
      <p:pic>
        <p:nvPicPr>
          <p:cNvPr id="22529" name="Picture 1" descr="C:\Users\Leslie\AppData\Local\Microsoft\Windows\Temporary Internet Files\Content.IE5\Y2YHSBWK\dglxasse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581400"/>
            <a:ext cx="315883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INDIAN NATIONAL CONGRESS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(6) an organization founded in 1885 to improve the rights and status of Indians in British colonial India and a major political party in India since its independence in 1947</a:t>
            </a:r>
            <a:endParaRPr lang="en-US" sz="4000" dirty="0"/>
          </a:p>
        </p:txBody>
      </p:sp>
      <p:pic>
        <p:nvPicPr>
          <p:cNvPr id="21506" name="Picture 2" descr="http://t3.gstatic.com/images?q=tbn:ANd9GcSG3PLOQjq8A4gWHBTkyMNkQXGTtQUnDmZIpOrMLSllS68bF-q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267200"/>
            <a:ext cx="2962803" cy="19716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SEGREGATION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2791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(7) the forced separation of a race, class, or ethnic group</a:t>
            </a:r>
            <a:endParaRPr lang="en-US" sz="4000" dirty="0"/>
          </a:p>
        </p:txBody>
      </p:sp>
      <p:sp>
        <p:nvSpPr>
          <p:cNvPr id="20482" name="AutoShape 2" descr="data:image/jpeg;base64,/9j/4AAQSkZJRgABAQAAAQABAAD/2wCEAAkGBxQTEhUUEhQUFhQVFBQVFxcWFBcUFxQUFRcXFhUVFRUYHSggGBwlHBUXITEhJSkrLi4uGB8zODMsNygtLisBCgoKBQUFDgUFDisZExkrKysrKysrKysrKysrKysrKysrKysrKysrKysrKysrKysrKysrKysrKysrKysrKysrK//AABEIAOYA2wMBIgACEQEDEQH/xAAcAAAABwEBAAAAAAAAAAAAAAAAAQIDBAUGBwj/xABREAACAQIDAwkCCAkICAcAAAABAgMAEQQSIQUxQQYHEyIyUWFxkYGxQlJyk6HBwtEUFiNTVGKSstIVFzNDRIKDoiU0hMPT4fDxJGNzdKSz4v/EABQBAQAAAAAAAAAAAAAAAAAAAAD/xAAUEQEAAAAAAAAAAAAAAAAAAAAA/9oADAMBAAIRAxEAPwDUYXKYV0+DZgfjbnB8b3qBg1HWBNypCX70Xs+e8i/eDUuQ5JLfBkufKQDX1UeqnvqvUEZH16+jDwlbMp9jN6MaDRcnNnrDAqLuJd/22LAewEVbCkRx2AHcAPSlgUChSxTQpYoF5RQoqQxoF0A1N3pV6B0SWpaT1GpS0E4TU6s1V6tTgegsRLS+kFV6y0tZaCcJBSmW9QlkqTFLQO3o6Kku+Xfu7/voF1HlApxmqO5oEkComIUd1OuabZxQQmFFRsaKgKhR0KDObUS8bAaG3VPENfqn1tStmEO0dlsL6j4pW91PkRb2U2zE5Y23iQX8VUF1b25QPO9TNkQkTMfglc3k+i+hA9Qe+gvDRUKF6AUdFejFAYoEUAKU26gRajBpNETQLoUi9C9A4tKzU0Go70Dmalq1R70oNQSQ9LSW1Rb0oNQWcU9ONJVYj1JD7qAma27d3d3lSHlpUlM5L7v+9AGem3anFSjkj0oIJoUb76KgFCivR0GexhCyB+CJ1vkOd/sy38r1b7NTtHvNvT/vVRgp+kDPbRiBY+Ci49Swq42PhzHCqk3tmseOXMcgPfZcovxtQTSKQ1KvQoEgUtBREUamgUKMiivSS1AkikmlE0k0AoUKFAKO9FQoDoXoUVAsGlCm6cU0C1pxWpoUoUDpaiVqQDRmgePfxpLyU1eku1AToDUdqWZDupFAKK9HQoMbsbGBHyMbK5AHcH3D10HpW3C2A8BXNMWAxAsb3zX+TqLHztW82Dj+niue2vVfz4MB3Ea+o4UE6jNArRWoCNGKJjbfTEmLjXtOi+bKPeaCTmojUCXbOHXtTwj/ABF++osnKnBjfiYfZIp+gUFvQtVA3LTAj+0x/wCb7qZbl7geE1/JHPuFBpLUKyx5e4XgJm8oW19aNuWqfBw2Mb/Z2FBqKFZZeVzns4DGH/DA95o/xlxJ7OzsQflMq++g1FCss23Mf8HZze2eOlrtLaTbsFGvysQv1UGnApxRWSEu1zugwa+cjn3E0Zi2yeOBHzh+qg1wpwVkP5N2uw/1rDL8mIn95aNdgbVbtbRjX5OHU/dQa2jrJpyWx5PX2o9v1YFU+y7G1B+RU57W08X7CF9xoNYaZc1ln5vlPbx2PbzmX+Gh+IMA3zYtvPEN9QFBo2NQcXtNIj+UdFQ/CLgZT3MCd3j61Sy83uDPa6ZvlTufrrIHYMaPiYwNInYLc3OS2ZVu1+FB0qHasDkBZomLdkCRSW0voAddKm1ndl8icHBIsscbB0JKsZZGsSCt7FrHQnhWjoOc7PxayxBxxG7uI3g1GxWNkjP5KZ4cxQM6AMQuYXJU77XPcd9UOyMb0T2PYY6+B3A/UfZV3Modgp+EQB7TagY5UT4nDzdE2NnltEjlg5iHWLaWU9yg38a0eyuRxmgikmxmOLPGjlROMoLKDYXUm2vfWNxS4naE0jxQ5lJaEOCFRRGLICSb9kgk95rUxS7bVFULgUVVCjtXsosLksRwoLX+b7Cntmd/lzsfdYU5HzfYAf1BPnLL9TVUCfbJ34jAJ4m38JpMEO1pWITaOEJAuRGEcgd5GS9qDRxcjMCu7DR/3gW/eJqTFyZwi7sNB80p94rG4qLHocs22MOhG8fk1I8xYEUyM3w9vJ7GUe40HQYtkQL2YYl8o0HuFPjDqNyqPIAVg9m8nfwonotsTSlbZhHKbgHiQDQ2xyfgwhQYramNXPmK9eVs2W2bsA/GG/voOgUlnA3kVg9hcmMDjC/Q4vFylMuYs0i2zXtqwF9xq2PNng7EyNMwGpzSndQaQzpxZfUU0dqQDfNEPORB9dcwkOwlbqwYmUD4S3sfLM6kj2UpNpbGHZ2fO3yilvpkNB0iXlDhF7WIgH+Kn30y3LDAj+1QexwfdVFyPw+zMa0ipgRG0YVjnCsCGuBYgnuqByq2nhsFiWgTZ2GcKiNmY5e0L2y5D76DSty82eP7Sn7Ln3LTD85Oz1/rmPlE5+qsR+Oqjds7BD1P2adi5wmTX8CwmUakKpU28Dag1f8AOjgr9UTv8mL7yKDc5kJHUw2MY9whH8Rq+27jui2fJioERWEIlUMgIFwGswFr6HvrmTc5GP4GAeCwE39WNBrk5w3PY2fjGPC6WHraktyzxx7Gypf70lvsVj5OW+1W3NIPkYT71NdA5tcfip8LM2LaUyCZlUyR9EcnRoRlUKNLltaCvG3drt2dnIp/Wlv9FxQM+3W/s+DXzLf8SubS8osadHxeIJFwfyhXUEg9m3dT2Iwu0uh6dzjegyh+kOIbLla1mt0l7ajhQdETBbcO9sGPYTVXjuSm0VkaZ+idT15DHJkzKoNxbKNbAd4NuFY7kvt6eHFwMJpSrTRo6tI7qyO4RrqxIvZrg+Fd/wBptaGTj+Tf900Gd5OyO2HXpL5wZEa5vrHI6HXj2d9WNjVNyR2gJ4Wcbulk07r2a3qx9au6DhLJensLj8vaNzGLjXfbsnzBtXUE5A4IDsSHzmk19GtWc5weT+FwmBdooh0jFEUszOQSwJy5ibGynWglc3kPQ7MVzYXEspPhdrE9+ij2VyfpZJ3BdmeSV13sSC7tYDfoLn2CuwbZT8F2Q6jQphRHp8ZlCcfFq5pyMwufHYVLadLn8uiVpPeooLCLmzxjfAgHnIf4a2HIfkxJs8Ymacx3MQtkJNhGHY3JA33HpW9UVU8spsmBxTd0EgHHVlKj6TQcGw8ZcqCbvIyi7by7kC5Pmav+UPJGXBoryvEc75AEzXvlZr3IHxahclcMHxmGTgZo/wDL1vs1t+eGb/VY/GZz/dCKP32oK/mhjvjmI+Dh3v7ZIwB9BqdzyS3nwy90Up/aZB9mlcy8F5cU/ckK+rOfqqu515s2Py/EgjHkWZmP1UGj5mIfyOJfvmVf2Ywft1suUsmXCYhu6GU/5DWe5nobYEt8eeU+drJ9mrvly1tn4o/+RIPVSKDhWy8KJJYYzueSJDbQ2Z1U28bE1q+X/JuDBdAIc95OlzF3LaJktbu7VUPJVQcZhrkAdNGdTbsm+/2VrueLEq0uFysrAJOdCDa5iA3eVA5zMJ+VxR/UhH0yGqPnQb/SMvhHCP8ALf660nMu/wDrZPfCPoc1mOcx/wDSU/yYf/rWglclNr7Ohw+XFwB580hzdAH6pPUGc+FYqU9Vj4GtSOTIfZK46PMZFeQyi91MSyOl1HDKAD7DVXyZaD8LiGKXPCzZSCSArNbIxsdRewIOliTwoOwcpY7bGlHdg7ekYriGFxBjkjkFiY5I5ADoCUYMAbcDau/ctdNnYq278Hl/dNcBwbqssRcXRZYmcWzXQOC4y8eqDpxoNrLzuYmxtBhxYfGc11/BSFo0Y72RWNu8gHSubfjPsIdnDIfLBW3+aithyX5U4bGZ1w2cdEEuGQpYNfLb9k0HBtqxZZ51+LPOvpI4rq89m5N772wS+qAX+kVy/lSmXG4oD9IlP7TFvrrQYPlyibMOAaByTDJHnzLlu5Yg5d9hmFBjoZcro3xHR/2WDfVXp6ZcyEHiCPUV5ZxR6jfJPur1LhWJRSd5VSfMig5nzUXEM8Z3pKt/Mxop+lDW5tWF5vjlxePiPCQkD5M0y39MtbzLQPla59znHpJcDhx/WYgMRu0UqPczeldDNc42w3TbdhTeMPCWI32Yhjr3dtPQUDnOtiMuBy/nJo19LyfYrl2x9qvhpRNFkzqGUZ1zDraE2uNa71j8BFMmSZFkQkHKwDC43GxqBDySwK7sJh/bEp94oOZNzjY789GvlEn13rU7c2hNJsHpZmzySiNiQoXqPKCDZRYWS2taLGxbNwovKmEj7gY4wx8lAuaz21OcqJEKYSDMALKZB0aAeCDUjw0oOaYHaJikWSJwroSVYZWsSCu4gg6E1K2htabEsGmd5WUFV6o6oJBIARRvIFdgTlds4DWaG9hfKjb7a26vfSk5dYHRVkZidAFhkYk9wAXWgrOaLBPHBLI6lelkGXMLEoi2vY67y1YrluJJdoYgpHK4DKgKxuwsqKN4HfeukRcu8GbZWlNw5FoJdQnbIOXhx7qT+PmFzIoE5aRQyL0LAupuQVva40PpQcvwZ2gqBIhjkQE2VFmRbk3OgA3k39tazYvJ/Fy4DFtMZ2mlTo4o5ne4VSrE2c6FiLeQHfWqHLOHoul6Gfo8ucMVjAK2zaXkvu1tvpmfl2irK34LiSsJAlI6I5CQDqM/cRqNKDmCclca2n4JMfMKB9JtUmLkLjydMKV83iX3NXQl5eAyOgw0oMaq0heSJEjVgGUs+awuGFQMbzmFGsMOjaXBXEK6m/6yra+m6guObTk1Lg45TOFDyspyq2bKFBAudxOpqg5Z8hcXicZLNF0ORxHlzyEHqoFOgU8QalYDnBmlEjLBEoiCFi8sh0clVsEiJOop7Hcr8XGzh48LGsaI7SGSR1HSXCKFCBixseragvuRmxXw+BTDThCw6XNlJZSJJHa2oHBqwE/NTiCzhJYRHmYIGzlslzlDWG+1h7Kthyxx4JJXBCERLN0xMvRmNzlQjXNmJBGW19DTmF5TbQcyBEwbZYROhUSssyMWUBCXFmupFjxoNLHsfESbNfCzyJ0zQtF0guwIIyq7A2N7bx4VhhzTTccXH8yx+3UjaXLHaEUEEzfgy9PmsnRPmQABhmu+8gg28apv5xsd8aH5n/8AVBNxnNiIFMk+OjRBa5MWXfu1MlWvIrEbN2e0rLj1lMqoCCtsuTMdLDjnNYPbW3Z8UwbESZsvZUDKq95Cjie83quoNttnZ+yZ55ZjtCVTI5cqqCwJ4LeMnhUGLZuxiQgxWNZibKBESSTwCiLX0rPYDDdLIsfSRx5jbPIbIv8Az7hxrtfJLkjhsGuZB0kpGszWLEHgnxV8B7b0FHszmwwYyyP+EONGySsoGmoDKii/kfbXQ1OlMlxelo1BzXYh6PbmLTg4c+Z/JSfaNdAy+FYDaH5PlAhH9Yg9TEy/7sV0AmgJzXNeSj9NtXaE/BSIlPgCU08LQj6K6Fj8QI43kO5EZj5KCfqrmXNltCKOGR5pY1eWZmOZ0U2AAuQTffmoOig1kOVmzNpSX/BsSgj/ADagwvb/ANXrEn9mrduVOCG/FQfOL99J/G7A/pUP7YoON7T2ZPAScRFIh4u4zA+cguPppiIFiAoLEmwCjMSe4Ab67U3KrAkWOJgI7i4IqhlbY4mSdZIkkRs4MRIBIv2lUEce6gwKbJxJ3YfEfNOPeKlYfYeNRldMNPmRlcdTipBHGum/j1gf0geyOU/YpLcvcDwmJ8opf4aDNY1MRKrxDAzpEXQKVjUOuHazYhAc292UcdzHuppsHipJIpGwU6vEZwAChGSRDkALMLZWO7cBWpPODgvjyfMyfdSG5w8H8aX5pvroMP8AipjTh0h/BHGWV5CTJFY5kRB8PhlNXx2VtHNI8WHyM+JM/WljIKGPo+idQesLb6tm5ycLwWc+SJ9bikNzm4X83iPSL/i0FbNybxsj4gvh0EeJ6Isq4hVaMxAZMrZSLb9CKbx/JDHSpFEqxJDCCFV8QzsWO93IjtfgAALAnvp/Ec5MbNdRiFW3ZAw/rmLE0wOcVAQT07W4FoFU6Ea2W/08KBeA5FY+NJUSSCMy9GC6Syh1EbFrKQo33sasX5IYp8/SSYRhKI+lBjltI8eiykq6lXtxWwPdUA86SAaQes4H2TTT86p+Dh4/biGP+6oLb8T8WS2afCmNoki6E4d+hEcZuiqBIGFiSQb31om5GYu5tioEGSJFEeHdREkT9IgjHSaHNqSb3qpHOfMezhoz/iyH3R0a85GJP9lX2dKfs0FrjeQM8wIlxqm8rTE/gxvndQhH9L2bKLC3CoY5ru/Fn2QAe9zUducPFt2cKP2Jm+qmzy42kezhf/i4hvpzCgibb5AYmHrQ/wDiE/VGWQf3L2I8j7KqV5L407sJN7Qo97VoG5YbV/RiPLBz/W9GOUe2DuhYf7Iw/eagoDyQx5/skntaMfbq72DhNs4QgQwuU/NSSRMlv1evdPYfZUhtsbbP9Q/sgQe9qabHbbPwJx5RQj30HSNlY+WRAZoGgcWupdHB8VZTqPMCpyy1ynpduH4M/phV94oxDt1vgz/OYQfRQWPLSXJtbBybr9GD7JGU/RJXQta5S/Jja8skTzQu7RupVnmg6tmVjfKdR1RXcVUdwoM3tPArNFJE1wsiMhsbEBhY2PtrEjmvw99ZZz7UH2a6J0RpgjWgxH82eE+NP84P4aUnNtgxv6Y+cp+oCtsQaTagyH83OB/NufOaT76UvN5gB/VN87J/FWtyGkigzC8g8CP6m/m8h+1Tg5EYH9HT1f8AirSBaMR0GcHIzA/o0f0/fS05H4If2aI+a5vfV8yUkigqByXwf6LB80v3U6uwMKN2Hh+aT7qsaBoIS7Hw43QQ/Np91LGzIeEMXza/dUqhQITDINyqPJQKV0Q7h6UqjoCVB3CnLUi9GWoDvSTQvQoBShRUoUCqFJp9MIxF7UDQNOQLdgBRphGuAQRerWCALuoAIiONOLR0KCEq010IvenozpSSaCNNSYo6dZb0ixFAu1I6MUd6O9AnLSclOXpLNQNMppDJeny9LVRQRBDSJEsanMtRZ1oGKFHQoBQtR0VAKFKoqAChQo1QndQOYeLMbVN6MHQjS9R8IpB8KsmQW0oIJiCte2ndT+GxetjoOFFLHTCQ3NBbWo6THupVAKK9A002/fQQM9hSVam6ANA7npWemC4pBagkBqWEqGrVKR9KAitIZadFAi9BGpcb040NNstA4X0qPIaEjWBJ0AFyToABvJpLUDVHQtR2oCoqO1C1ABQtRijtQJqThTbhUe1OpG28bqCaAKfV9KiRmw1p9HoG8QDwp7DR3saS1OwGwtQPqaBpkvRh6B4UkpSGkFNF6CAo8/Q0h18/Q1RnbOzf0jDfOLvHtpLbZ2cNemhtrqDcEcbEaUF3bz9DRE+B9KoY9u7ON/yid3Zbha/DXfTUvKHZgNjIpv3Ix8twoNIp8/SnEbwPpWNblJsk3N1awJ/oHNgP7lR5OVGyB8C5/wDbm/0rQbwP5+lK6XwPpXPU5U7KO6EaW3xovvNE3KvZdwBAu/eY4wL7+0Tag6CZj46+VNNOBvNvMge81gzy22dbTDk7tOjiFr+bUX47YHW2FbTvij++g2G03jljaMy5AwsSkiK1jvAJva+6kYKSOKJUM3SZRbNJIhdtd5It3/RWOHLrDWuMG3C3UGo8wtvppP8AOGl+rg2+n6k86DcHHxDfLH84v30y228ODYzwfPJ99Y6bnEsQFwh1t2iQfG3V4UzJziyAi2GUb73Y7uFt2v3UG6/lSH87F7JFPupobYh/OL7Ln3CsRPziTm/RxJ4X6x9oD1JwPLCdkQEFmZrO4jAQXawyNc6WvqRQX23eVkWGCHKz581rWQdW3GQrff8ABvVYecOHq2TeRcZ1zLcgbluD5A1SbS2p+Fsi4lMyIzG2Vo2vbUBlbedNPKqblFDAIgYITFrxLMSR+sWNxqOAoOufhwO5ZfmJR71p5NpEDSKY/wCCw/eIpezpM8cbcGRGHtANTs9BE/D5CP6CX0jU+hkqOdoSg6Yac+IbDD3y1YZzQJoI0eLmI/oJB4Z4Pqc0FxGJJ/ogB+tMv2UNToKfzigr3GLPZjh/vYhx7oKNcNit5EI8BLIdfPoxVoktOiQd9BRS4fFfGhHzrfWKZ6Gf87H80/8Axa0MjiohYd1B5oJHD90/fRKBxt+zf66sdnbFeZiFU6KxPUtbu1tv8PHSm/5NYHsMQDxj17iNfdQRGcb7AeSD76JxY2O8b+zb7qnpsqUbo28Lxqbkg8CNdBS/5FnABEUmuvYVRbhbXXjQV8U9t1t/FYiR5XFHnFhqCLXtmS9t2o9tTo8K+qjpbgi4yDQkX1u2mgHrUmPZMzqzmOZhbRroPozajSgqjKT8InW1s2oHjZfGgrnhe/g7fd3VZR7He1wDvBH5SO/eNM31VLbZM1gCJBowH5YXAchibC/hfdQUjysTubW3wnN7aW3UrMbkMG01IbOd3id1Wh2S4IGUFtGN5kJGhF7GO/Ea231Jg2ExBYxqQBpnlDE63sQITcDy40FE979m3Cxz7xvGp36iksf1F1sdx3eGtW8myLAWyk31t0jKLmw7Mdju1pubApGAzqzHii5o7HWxLSJqN3jQVYNvgp55ATfjvNOLjWG7Lu+JH67vCpCvGAfyF7/GmN/UDfSYArSBQgXUaAvJm13atv08qBlsW7HUjeNwUeWoWiEzd/0Lu47113Vf43Y6q6gyDW+gCDJa2jZ38xe3tpldnR3F5VAOhNoT4958PSgpjM2lydL91hc30079aU0zMMrMxGVrAsSBpfQbhqBVpicDBe6S5xcDURxmxA6xJW9tDp41AmhCkEWsHIaxBv2SOzp8b0oOp82M+fBAE3yOy7ydLKw3/KrVkVz7minbJPGtjkdGsdO2CNGHyOIPsroCTAmxBVu5tD7OB9hNAorSbU9lpKrQN5jQBNOMKKgINR9PQC99KCCgYec0jpjTzQimzHQcTwMMqi8OhbRrFACVN954A+6gdnNEC0kcDC+bMTmIAtwUjjrUh0zZRfMeqCF7Ra+vYtp/zvT2CwjFiUyhuqt2XMDclrC/Gy6/KFBBjlFzchbg2Ki286gdYWAFTJcWH6nEWAsLEAbgTnIFze/t76mYlIR0uXMHdwUzAdGoAPV6rE3vmPlakRlBHlCyMQRrYLZhv0za5vGwt3UEfDGMXJUs9rHMiMmvHW5JsBrVnMJGQGHPmyrljJQLkuTYIovoD4cKZjWIZC0JsCT2gQzKCVXKJGvw9p1qRJiMO2UogiC2zA9HeS9zqSwK+J45tKA8OmIBBKZt+5GNvAXGgo2EwkHUK3BYsoctmB3sCbW1p2HDjM2aZow18qXjIGmrghjmA7tDoeFrSmxSIt+hicaEsZFUMSLWYZW9fDgKCiGD6S6O5Ave75gpC6kKc/8AzptdmNrmQlhorBhqAd4Uup421AFXuGxMCXCCIr1QqllAjvcnJ+S10s2Y793DVGWNmBChOqdVKG927hDw1/ZFAx/IbAEmVMwDHKqZTdRoLib/AK4mq7beCVFsiKrEHMoVSzAhbXYMQOJvv61aDGTgKohte5s2ZwzqdSXCxaG5HrVBihYnMXB3liZySeFyYhrqQOGg40GVkhZRcg28ePtpCL68O8eI0NajaEKjAM1rt+EZQbPZOql7BgCLgDv1JqjgGguAQTbc1yONrMPWgudlN0h617oSSt2tYWNwMmtyNfKpEAuV6LK4tuYt47wBYmxBtfvquGRdclzcWBUnsD4QMu43A8bGtRg9rF0BFrE3KZEurKRcayHgtxpuI8qCEwkIIZbnqk3WYanXqAZSQNR6VE2ls8uMuXLaRWt1rhbkEnMxINm3X4Va4hImLPJAsosGL2jWwC3sVLX00BuPg7taZxFiXKIFACXIIOclj1jY6aWoHeadlXG4mNSbNErAeCPY38i9dTliBFiAR3EXrlHI6MfypCR2Xw8qgg21Qg7xxrq9mX9cewN9x+jyoI5wrDsm4+K3Dybf639lGji9jdW7jpfyO4+ypccobcfPgR5g6j20TxgizWI7jqKCOy002lOmAr2DcfFYk+jbx7b+ymGlF7NdT47j8ltx8t/hQAvRiWkutFpQKaSm89Aik2oOYyk6OVjzFgCBmtYgqRq272cKuFwkYEbLHGFUvYZbnMrEXud3A2twFHQoGMTAAQVAuxtqqi1gLncbk3186jtBoD3m/wAH4pI0y79woUKCRDG3xivG0ZC24mzZaXBh3vl6p3kksx+DoN27d9NChQLZp1YhimW5GhJOthbVd1gfWpkWz2OZ3NhlYjI50ygHcQKKhQKxcBJ6rsA2UeIPZHHdr/3qrxez3VgWcEsyoDZr2JsA5DC4B1o6FBAxjR3CqrZmVO0WsCFvmtm32fdu0pieWO2kZB6wvmLdcZczWb2caKhQQ8b1sHuFknl8CLrGNANOJ1qpwyiwNhcWbcDvNuNHQoHFOpAABzHWy7r5SOz4E+2pGBxhjJewNgSQeN7n13CjoUF9M72LZiBp1QRY7lN+re1j3002Mc6vlACotkFtC+Ub+6joUEnk8xTG4R27GeeNcujZ2gaRiw3FbId3G1dd3ijoUDTQhvPgRoR5GmZnKC7ajQX3HXdpuP0UKFA4w1pqRb6HUHgdR6UVCgiSxFeydN2U6j2HePpHhTUEwbNpbK2U8dRvt3j0oqFA4Ln0vQ6L/q1HQo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951038"/>
            <a:ext cx="3886200" cy="4076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4" name="Picture 4" descr="http://www.gvpt.umd.edu/uslaner/Black%20and%20White%20Segregatio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3048000"/>
            <a:ext cx="3914775" cy="2934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APARTHEID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(8) the system of racial separation in South Africa, designed to create a fully segregated society</a:t>
            </a:r>
            <a:endParaRPr lang="en-US" sz="4000" dirty="0"/>
          </a:p>
        </p:txBody>
      </p:sp>
      <p:pic>
        <p:nvPicPr>
          <p:cNvPr id="19458" name="Picture 2" descr="White Area -- 1976  © Hulton Archive / Getty Images">
            <a:hlinkClick r:id="rId2" tooltip="View Full-Siz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581400"/>
            <a:ext cx="3733800" cy="3031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596</TotalTime>
  <Words>240</Words>
  <Application>Microsoft Office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New Nations Emerge Vocabulary </vt:lpstr>
      <vt:lpstr>PARTITION</vt:lpstr>
      <vt:lpstr>CIVIL DISOBEDIENCE </vt:lpstr>
      <vt:lpstr>BUREAUCRACY</vt:lpstr>
      <vt:lpstr>SALT MARCH</vt:lpstr>
      <vt:lpstr>AFRIKANERS</vt:lpstr>
      <vt:lpstr>INDIAN NATIONAL CONGRESS</vt:lpstr>
      <vt:lpstr>SEGREGATION</vt:lpstr>
      <vt:lpstr>APARTHEID</vt:lpstr>
      <vt:lpstr>BRITISH RAJ</vt:lpstr>
      <vt:lpstr>AFRICAN NATIONAL CONGRESS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 Truesdale</dc:creator>
  <cp:lastModifiedBy>nsilverthorn</cp:lastModifiedBy>
  <cp:revision>42</cp:revision>
  <dcterms:created xsi:type="dcterms:W3CDTF">2013-11-21T12:43:40Z</dcterms:created>
  <dcterms:modified xsi:type="dcterms:W3CDTF">2014-04-08T12:14:41Z</dcterms:modified>
</cp:coreProperties>
</file>