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pilkington" initials="d" lastIdx="0" clrIdx="0">
    <p:extLst>
      <p:ext uri="{19B8F6BF-5375-455C-9EA6-DF929625EA0E}">
        <p15:presenceInfo xmlns:p15="http://schemas.microsoft.com/office/powerpoint/2012/main" userId="S-1-5-21-2170887790-1714292461-3178927452-9339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7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FDAA-09A6-463C-BDB0-9C6D62E19D81}" type="datetimeFigureOut">
              <a:rPr lang="en-US" smtClean="0"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E339-2AAC-416C-BC71-1BA95C130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1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FDAA-09A6-463C-BDB0-9C6D62E19D81}" type="datetimeFigureOut">
              <a:rPr lang="en-US" smtClean="0"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E339-2AAC-416C-BC71-1BA95C130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80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FDAA-09A6-463C-BDB0-9C6D62E19D81}" type="datetimeFigureOut">
              <a:rPr lang="en-US" smtClean="0"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E339-2AAC-416C-BC71-1BA95C130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45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FDAA-09A6-463C-BDB0-9C6D62E19D81}" type="datetimeFigureOut">
              <a:rPr lang="en-US" smtClean="0"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E339-2AAC-416C-BC71-1BA95C130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37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FDAA-09A6-463C-BDB0-9C6D62E19D81}" type="datetimeFigureOut">
              <a:rPr lang="en-US" smtClean="0"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E339-2AAC-416C-BC71-1BA95C130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5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FDAA-09A6-463C-BDB0-9C6D62E19D81}" type="datetimeFigureOut">
              <a:rPr lang="en-US" smtClean="0"/>
              <a:t>10/15/2017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E339-2AAC-416C-BC71-1BA95C130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8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FDAA-09A6-463C-BDB0-9C6D62E19D81}" type="datetimeFigureOut">
              <a:rPr lang="en-US" smtClean="0"/>
              <a:t>10/15/2017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E339-2AAC-416C-BC71-1BA95C130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5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FDAA-09A6-463C-BDB0-9C6D62E19D81}" type="datetimeFigureOut">
              <a:rPr lang="en-US" smtClean="0"/>
              <a:t>10/15/2017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E339-2AAC-416C-BC71-1BA95C130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9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FDAA-09A6-463C-BDB0-9C6D62E19D81}" type="datetimeFigureOut">
              <a:rPr lang="en-US" smtClean="0"/>
              <a:t>10/15/2017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E339-2AAC-416C-BC71-1BA95C130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457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FDAA-09A6-463C-BDB0-9C6D62E19D81}" type="datetimeFigureOut">
              <a:rPr lang="en-US" smtClean="0"/>
              <a:t>10/15/2017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E339-2AAC-416C-BC71-1BA95C130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867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FDAA-09A6-463C-BDB0-9C6D62E19D81}" type="datetimeFigureOut">
              <a:rPr lang="en-US" smtClean="0"/>
              <a:t>10/15/2017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E339-2AAC-416C-BC71-1BA95C130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9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1FDAA-09A6-463C-BDB0-9C6D62E19D81}" type="datetimeFigureOut">
              <a:rPr lang="en-US" smtClean="0"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9E339-2AAC-416C-BC71-1BA95C130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9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_9GJYauGecw&amp;list=PL6NHfBeVkjfQmy3CviNspur4WKg9XEzQ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427511"/>
            <a:ext cx="9144000" cy="4032528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+mn-lt"/>
              </a:rPr>
              <a:t>Students </a:t>
            </a:r>
            <a:r>
              <a:rPr lang="en-US" sz="2000" dirty="0">
                <a:solidFill>
                  <a:schemeClr val="accent6"/>
                </a:solidFill>
                <a:latin typeface="+mn-lt"/>
              </a:rPr>
              <a:t>listen closely </a:t>
            </a:r>
            <a:r>
              <a:rPr lang="en-US" sz="2000" dirty="0">
                <a:latin typeface="+mn-lt"/>
              </a:rPr>
              <a:t>to the comments of others, </a:t>
            </a:r>
            <a:r>
              <a:rPr lang="en-US" sz="2000" dirty="0">
                <a:solidFill>
                  <a:schemeClr val="accent6"/>
                </a:solidFill>
                <a:latin typeface="+mn-lt"/>
              </a:rPr>
              <a:t>think critically </a:t>
            </a:r>
            <a:r>
              <a:rPr lang="en-US" sz="2000" dirty="0">
                <a:latin typeface="+mn-lt"/>
              </a:rPr>
              <a:t>for themselves, and </a:t>
            </a:r>
            <a:r>
              <a:rPr lang="en-US" sz="2000" dirty="0">
                <a:solidFill>
                  <a:schemeClr val="accent6"/>
                </a:solidFill>
                <a:latin typeface="+mn-lt"/>
              </a:rPr>
              <a:t>articulate</a:t>
            </a:r>
            <a:r>
              <a:rPr lang="en-US" sz="2000" dirty="0">
                <a:latin typeface="+mn-lt"/>
              </a:rPr>
              <a:t> their own </a:t>
            </a:r>
            <a:r>
              <a:rPr lang="en-US" sz="2000" dirty="0">
                <a:solidFill>
                  <a:schemeClr val="accent6"/>
                </a:solidFill>
                <a:latin typeface="+mn-lt"/>
              </a:rPr>
              <a:t>thoughts and </a:t>
            </a:r>
            <a:r>
              <a:rPr lang="en-US" sz="2000" dirty="0">
                <a:latin typeface="+mn-lt"/>
              </a:rPr>
              <a:t>their </a:t>
            </a:r>
            <a:r>
              <a:rPr lang="en-US" sz="2000" dirty="0">
                <a:solidFill>
                  <a:schemeClr val="accent6"/>
                </a:solidFill>
                <a:latin typeface="+mn-lt"/>
              </a:rPr>
              <a:t>responses</a:t>
            </a:r>
            <a:r>
              <a:rPr lang="en-US" sz="2000" dirty="0">
                <a:latin typeface="+mn-lt"/>
              </a:rPr>
              <a:t> to the thoughts of others.</a:t>
            </a:r>
            <a:br>
              <a:rPr lang="en-US" sz="20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The goal of a </a:t>
            </a:r>
            <a:r>
              <a:rPr lang="en-US" sz="2000" b="1" dirty="0">
                <a:latin typeface="+mn-lt"/>
              </a:rPr>
              <a:t>Paideia seminar</a:t>
            </a:r>
            <a:r>
              <a:rPr lang="en-US" sz="2000" dirty="0">
                <a:latin typeface="+mn-lt"/>
              </a:rPr>
              <a:t> is for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students</a:t>
            </a:r>
            <a:r>
              <a:rPr lang="en-US" sz="2000" dirty="0">
                <a:latin typeface="+mn-lt"/>
              </a:rPr>
              <a:t> to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help one another understand </a:t>
            </a:r>
            <a:r>
              <a:rPr lang="en-US" sz="2000" dirty="0">
                <a:latin typeface="+mn-lt"/>
              </a:rPr>
              <a:t>the ideas, issues, and values reflected in a specific text or texts.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64438" y="3726858"/>
            <a:ext cx="4984125" cy="2757069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l"/>
            <a:r>
              <a:rPr lang="en-US" sz="2000" dirty="0"/>
              <a:t>The </a:t>
            </a:r>
            <a:r>
              <a:rPr lang="en-US" sz="2000" b="1" dirty="0"/>
              <a:t>Paideia seminar </a:t>
            </a:r>
            <a:r>
              <a:rPr lang="en-US" sz="2000" dirty="0"/>
              <a:t>is rooted in the teachings of the classical Greek philosopher, Socrates.</a:t>
            </a:r>
          </a:p>
          <a:p>
            <a:pPr algn="l"/>
            <a:r>
              <a:rPr lang="en-US" sz="1800" dirty="0"/>
              <a:t>Philosophers are basically people who seek to understand core truths about themselves, the world in which they live, and their relationships to the world and to each other.</a:t>
            </a:r>
          </a:p>
          <a:p>
            <a:pPr algn="l"/>
            <a:r>
              <a:rPr lang="en-US" sz="1800" dirty="0"/>
              <a:t>(Click picture for link to video)</a:t>
            </a:r>
          </a:p>
        </p:txBody>
      </p:sp>
      <p:sp>
        <p:nvSpPr>
          <p:cNvPr id="4" name="Left Arrow 3"/>
          <p:cNvSpPr/>
          <p:nvPr/>
        </p:nvSpPr>
        <p:spPr>
          <a:xfrm>
            <a:off x="4670850" y="4400663"/>
            <a:ext cx="1801202" cy="3863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hlinkClick r:id="rId2" highlightClick="1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97" y="4118087"/>
            <a:ext cx="3142445" cy="2566048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49876" y="368135"/>
            <a:ext cx="875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What is it?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6997" y="1619466"/>
            <a:ext cx="8886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How does it work?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6214" y="2958685"/>
            <a:ext cx="888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Why do it?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0" y="368135"/>
            <a:ext cx="88906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 </a:t>
            </a:r>
            <a:r>
              <a:rPr lang="en-US" sz="2000" b="1" dirty="0"/>
              <a:t>Paideia seminar</a:t>
            </a:r>
            <a:r>
              <a:rPr lang="en-US" sz="2000" dirty="0"/>
              <a:t> is a </a:t>
            </a:r>
            <a:r>
              <a:rPr lang="en-US" sz="2000" dirty="0">
                <a:solidFill>
                  <a:schemeClr val="accent1"/>
                </a:solidFill>
              </a:rPr>
              <a:t>formal discussion</a:t>
            </a:r>
            <a:r>
              <a:rPr lang="en-US" sz="2000" dirty="0"/>
              <a:t> based on a text.  The participants gain a deeper understanding of concepts in one or more texts through </a:t>
            </a:r>
            <a:r>
              <a:rPr lang="en-US" sz="2000" dirty="0">
                <a:solidFill>
                  <a:schemeClr val="accent1"/>
                </a:solidFill>
              </a:rPr>
              <a:t>thoughtful dialogue</a:t>
            </a:r>
            <a:r>
              <a:rPr lang="en-US" sz="2000" dirty="0"/>
              <a:t>.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0691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97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Students listen closely to the comments of others, think critically for themselves, and articulate their own thoughts and their responses to the thoughts of others.    The goal of a Paideia seminar is for students to help one another understand the ideas, issues, and values reflected in a specific text or texts. 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Paideia</dc:title>
  <dc:creator>dpilkington</dc:creator>
  <cp:lastModifiedBy>Kathleen Mulrine</cp:lastModifiedBy>
  <cp:revision>10</cp:revision>
  <dcterms:created xsi:type="dcterms:W3CDTF">2015-09-23T16:31:55Z</dcterms:created>
  <dcterms:modified xsi:type="dcterms:W3CDTF">2017-10-15T12:39:12Z</dcterms:modified>
</cp:coreProperties>
</file>