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00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5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3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93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6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9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5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3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5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5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32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Trial of Charles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758668"/>
            <a:ext cx="8534400" cy="1561449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</a:rPr>
              <a:t>Directions:  Today we will examine the evidence in the trial of Charles I, and you will create a verdict based on your interpretation of the evidence.  </a:t>
            </a:r>
            <a:endParaRPr lang="en-US" sz="3200" i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021" y="295320"/>
            <a:ext cx="1183182" cy="1589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342" y="295319"/>
            <a:ext cx="1271479" cy="1589349"/>
          </a:xfrm>
          <a:prstGeom prst="rect">
            <a:avLst/>
          </a:prstGeom>
        </p:spPr>
      </p:pic>
      <p:pic>
        <p:nvPicPr>
          <p:cNvPr id="2050" name="Picture 2" descr="Image result for trial of charles 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47" y="0"/>
            <a:ext cx="2620623" cy="194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0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TREASON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treason?</a:t>
            </a:r>
          </a:p>
          <a:p>
            <a:r>
              <a:rPr lang="en-US" sz="4000" b="1" dirty="0" smtClean="0">
                <a:solidFill>
                  <a:srgbClr val="00FF00"/>
                </a:solidFill>
              </a:rPr>
              <a:t>THE CRIME OF BETRAYING ONE’S COUNTRY </a:t>
            </a:r>
            <a:endParaRPr lang="en-US" sz="4000" b="1" dirty="0">
              <a:solidFill>
                <a:srgbClr val="00FF00"/>
              </a:solidFill>
            </a:endParaRPr>
          </a:p>
        </p:txBody>
      </p:sp>
      <p:pic>
        <p:nvPicPr>
          <p:cNvPr id="1026" name="Picture 2" descr="Image result for treason clip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8"/>
          <a:stretch/>
        </p:blipFill>
        <p:spPr bwMode="auto">
          <a:xfrm>
            <a:off x="2946061" y="4114800"/>
            <a:ext cx="3250316" cy="231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79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did Charles betray his country?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How did Charles commit treason according to the people of England AND Parliament?</a:t>
            </a:r>
          </a:p>
          <a:p>
            <a:endParaRPr lang="en-US" sz="1600" dirty="0"/>
          </a:p>
          <a:p>
            <a:r>
              <a:rPr lang="en-US" sz="3600" dirty="0" smtClean="0"/>
              <a:t>What is Charles’ defense to the charges brought against him?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28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Court proceedings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60" y="2011680"/>
            <a:ext cx="8323728" cy="42062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</a:t>
            </a:r>
            <a:r>
              <a:rPr lang="en-US" sz="2800" b="1" u="sng" dirty="0" smtClean="0"/>
              <a:t>PROSECUTION?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The Prosecution is the lawyers bringing charges against the King (supported by Parliament and the people of England) 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What is the </a:t>
            </a:r>
            <a:r>
              <a:rPr lang="en-US" sz="2800" b="1" u="sng" dirty="0" smtClean="0"/>
              <a:t>DEFENSE?</a:t>
            </a:r>
            <a:endParaRPr lang="en-US" sz="2800" b="1" dirty="0" smtClean="0"/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The Defense are the lawyers presenting the arguments of King Charles I and why he did not commit the charges brought against him 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7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59" y="284176"/>
            <a:ext cx="8861612" cy="150876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Now the case is yours to decide…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8" y="2011679"/>
            <a:ext cx="8673353" cy="4711849"/>
          </a:xfrm>
        </p:spPr>
        <p:txBody>
          <a:bodyPr>
            <a:normAutofit/>
          </a:bodyPr>
          <a:lstStyle/>
          <a:p>
            <a:r>
              <a:rPr lang="en-US" dirty="0" smtClean="0"/>
              <a:t>You have to decide the fate of King Charles.  Based on the evidence in front of you, evaluate whether you would find Charles I guilty or not guilty of </a:t>
            </a:r>
            <a:r>
              <a:rPr lang="en-US" b="1" u="sng" dirty="0" smtClean="0"/>
              <a:t>TREASON</a:t>
            </a:r>
            <a:r>
              <a:rPr lang="en-US" dirty="0" smtClean="0"/>
              <a:t>.  Then you must decide the punishment.  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Here are the four choices for your verdict: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Charles is </a:t>
            </a:r>
            <a:r>
              <a:rPr lang="en-US" b="1" u="sng" dirty="0" smtClean="0">
                <a:solidFill>
                  <a:srgbClr val="FFFF00"/>
                </a:solidFill>
              </a:rPr>
              <a:t>GUILTY</a:t>
            </a:r>
            <a:r>
              <a:rPr lang="en-US" dirty="0" smtClean="0">
                <a:solidFill>
                  <a:srgbClr val="FFFF00"/>
                </a:solidFill>
              </a:rPr>
              <a:t> of treason and deserves to die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Charles is </a:t>
            </a:r>
            <a:r>
              <a:rPr lang="en-US" b="1" u="sng" dirty="0" smtClean="0">
                <a:solidFill>
                  <a:srgbClr val="FFFF00"/>
                </a:solidFill>
              </a:rPr>
              <a:t>GUILTY</a:t>
            </a:r>
            <a:r>
              <a:rPr lang="en-US" dirty="0" smtClean="0">
                <a:solidFill>
                  <a:srgbClr val="FFFF00"/>
                </a:solidFill>
              </a:rPr>
              <a:t> of treason and doesn’t deserve to die  - he should be sent out of the country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Charles is </a:t>
            </a:r>
            <a:r>
              <a:rPr lang="en-US" b="1" u="sng" dirty="0" smtClean="0">
                <a:solidFill>
                  <a:srgbClr val="FFFF00"/>
                </a:solidFill>
              </a:rPr>
              <a:t>NOT GUILTY</a:t>
            </a:r>
            <a:r>
              <a:rPr lang="en-US" dirty="0" smtClean="0">
                <a:solidFill>
                  <a:srgbClr val="FFFF00"/>
                </a:solidFill>
              </a:rPr>
              <a:t> of treason but should not be King anymore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Charles is </a:t>
            </a:r>
            <a:r>
              <a:rPr lang="en-US" b="1" u="sng" dirty="0" smtClean="0">
                <a:solidFill>
                  <a:srgbClr val="FFFF00"/>
                </a:solidFill>
              </a:rPr>
              <a:t>NOT GUILTY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of treason and should be made King again </a:t>
            </a:r>
          </a:p>
          <a:p>
            <a:r>
              <a:rPr lang="en-US" dirty="0" smtClean="0"/>
              <a:t>Write a paragraph (minimum 5 sentences) explaining your ruling on the bottom of the Trial of Charles I worksheet.  (Hint- use your evidence to explain WHY you chose your verdict and punishment)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4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39</TotalTime>
  <Words>279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</vt:lpstr>
      <vt:lpstr>Banded</vt:lpstr>
      <vt:lpstr>The Trial of Charles I</vt:lpstr>
      <vt:lpstr>TREASON</vt:lpstr>
      <vt:lpstr>How did Charles betray his country?</vt:lpstr>
      <vt:lpstr>Court proceedings</vt:lpstr>
      <vt:lpstr>Now the case is yours to decide…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Trial of Charles I</dc:title>
  <dc:creator>Leslie Sniegowski</dc:creator>
  <cp:lastModifiedBy>nsilverthorn</cp:lastModifiedBy>
  <cp:revision>5</cp:revision>
  <cp:lastPrinted>2016-11-03T11:03:18Z</cp:lastPrinted>
  <dcterms:created xsi:type="dcterms:W3CDTF">2016-11-03T00:49:11Z</dcterms:created>
  <dcterms:modified xsi:type="dcterms:W3CDTF">2017-10-23T12:57:01Z</dcterms:modified>
</cp:coreProperties>
</file>