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44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6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78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7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3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6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79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3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3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45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5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59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Welcome to Math 7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Eagles</a:t>
            </a:r>
          </a:p>
          <a:p>
            <a:r>
              <a:rPr lang="en-US" sz="2800" dirty="0" smtClean="0"/>
              <a:t>Mrs. Sauls</a:t>
            </a:r>
          </a:p>
          <a:p>
            <a:r>
              <a:rPr lang="en-US" sz="2800" dirty="0" smtClean="0"/>
              <a:t>Room 1207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41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Topics we will cover in Math 7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Integers &amp; Expressions		  Data Collection &amp; Analysis</a:t>
            </a:r>
          </a:p>
          <a:p>
            <a:r>
              <a:rPr lang="en-US" sz="2400" dirty="0" smtClean="0"/>
              <a:t>Operations with Rational Numbers	  Geometric Properties</a:t>
            </a:r>
          </a:p>
          <a:p>
            <a:r>
              <a:rPr lang="en-US" sz="2400" dirty="0" smtClean="0"/>
              <a:t>Equations				  2-Dimensional Geometry</a:t>
            </a:r>
          </a:p>
          <a:p>
            <a:r>
              <a:rPr lang="en-US" sz="2400" dirty="0" smtClean="0"/>
              <a:t>Inequalities				  3-Dimensional Geometry </a:t>
            </a:r>
          </a:p>
          <a:p>
            <a:r>
              <a:rPr lang="en-US" sz="2400" dirty="0" smtClean="0"/>
              <a:t>Proportional Reasoning</a:t>
            </a:r>
          </a:p>
          <a:p>
            <a:r>
              <a:rPr lang="en-US" sz="2400" dirty="0" err="1" smtClean="0"/>
              <a:t>Percents</a:t>
            </a:r>
            <a:endParaRPr lang="en-US" sz="2400" dirty="0" smtClean="0"/>
          </a:p>
          <a:p>
            <a:r>
              <a:rPr lang="en-US" sz="2400" dirty="0" smtClean="0"/>
              <a:t>Probability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1980" y="2457771"/>
            <a:ext cx="1733550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0215" y="4486829"/>
            <a:ext cx="2905394" cy="19538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1761" y="4718685"/>
            <a:ext cx="19621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3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What Do I need to bring to class?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3-ring binder</a:t>
            </a:r>
          </a:p>
          <a:p>
            <a:r>
              <a:rPr lang="en-US" sz="2400" dirty="0" smtClean="0"/>
              <a:t>5 dividers</a:t>
            </a:r>
            <a:endParaRPr lang="en-US" sz="2400" dirty="0"/>
          </a:p>
          <a:p>
            <a:pPr lvl="1"/>
            <a:r>
              <a:rPr lang="en-US" sz="2000" dirty="0" smtClean="0"/>
              <a:t>Notes</a:t>
            </a:r>
          </a:p>
          <a:p>
            <a:pPr lvl="1"/>
            <a:r>
              <a:rPr lang="en-US" sz="2000" dirty="0" smtClean="0"/>
              <a:t>Homework</a:t>
            </a:r>
          </a:p>
          <a:p>
            <a:pPr lvl="1"/>
            <a:r>
              <a:rPr lang="en-US" sz="2000" dirty="0" smtClean="0"/>
              <a:t>Spirals</a:t>
            </a:r>
          </a:p>
          <a:p>
            <a:pPr lvl="1"/>
            <a:r>
              <a:rPr lang="en-US" sz="2000" dirty="0" smtClean="0"/>
              <a:t>Quiz</a:t>
            </a:r>
          </a:p>
          <a:p>
            <a:pPr lvl="1"/>
            <a:r>
              <a:rPr lang="en-US" sz="2000" dirty="0" smtClean="0"/>
              <a:t>Test</a:t>
            </a:r>
            <a:endParaRPr lang="en-US" sz="2000" dirty="0"/>
          </a:p>
          <a:p>
            <a:pPr marL="128016" lvl="1" indent="0">
              <a:buNone/>
            </a:pPr>
            <a:r>
              <a:rPr lang="en-US" sz="2400" dirty="0" smtClean="0"/>
              <a:t>Pencil</a:t>
            </a:r>
          </a:p>
          <a:p>
            <a:pPr marL="128016" lvl="1" indent="0">
              <a:buNone/>
            </a:pPr>
            <a:r>
              <a:rPr lang="en-US" sz="2400" dirty="0" smtClean="0"/>
              <a:t>Paper</a:t>
            </a:r>
          </a:p>
          <a:p>
            <a:pPr marL="128016" lvl="1" indent="0">
              <a:buNone/>
            </a:pPr>
            <a:r>
              <a:rPr lang="en-US" sz="2400" dirty="0" smtClean="0"/>
              <a:t>DAILY completed homework with work shown!!!!!!!</a:t>
            </a:r>
          </a:p>
          <a:p>
            <a:pPr marL="128016" lvl="1" indent="0">
              <a:buNone/>
            </a:pPr>
            <a:endParaRPr lang="en-US" sz="2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be using a TI-73 calculator in class.  If you wish to purchase a calculator for use at home, I would suggest a TI-83 or TI-84 (this is what will be used in future math classes).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5405" y="4896587"/>
            <a:ext cx="1123950" cy="105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300" y="4690110"/>
            <a:ext cx="1190625" cy="1619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2125" y="4690110"/>
            <a:ext cx="13620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are spirals?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Every Monday students will get a Weekly Spiral</a:t>
            </a:r>
          </a:p>
          <a:p>
            <a:pPr lvl="1"/>
            <a:r>
              <a:rPr lang="en-US" sz="2400" dirty="0" smtClean="0"/>
              <a:t>Essential to help each student continue to practice concepts learned throughout the year</a:t>
            </a:r>
          </a:p>
          <a:p>
            <a:pPr lvl="1"/>
            <a:r>
              <a:rPr lang="en-US" sz="2400" dirty="0" smtClean="0"/>
              <a:t>Will be due every Friday (unless noted otherwise)</a:t>
            </a:r>
          </a:p>
          <a:p>
            <a:pPr marL="128016" lvl="1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3563" y="2397376"/>
            <a:ext cx="2968167" cy="402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4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How will I be graded?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Major Assessments – 60%</a:t>
            </a:r>
          </a:p>
          <a:p>
            <a:pPr lvl="1"/>
            <a:r>
              <a:rPr lang="en-US" dirty="0" smtClean="0"/>
              <a:t>Tests </a:t>
            </a:r>
          </a:p>
          <a:p>
            <a:pPr lvl="1"/>
            <a:r>
              <a:rPr lang="en-US" dirty="0" smtClean="0"/>
              <a:t>Projects</a:t>
            </a:r>
          </a:p>
          <a:p>
            <a:pPr lvl="2"/>
            <a:r>
              <a:rPr lang="en-US" dirty="0" smtClean="0"/>
              <a:t>Major grades will be accepted up to 5 days after the due date.  Students will receive a 10 point deduction each day that it is late.  If after 5 days the assignment isn’t turned in, the grade will remain a zero and the assignment will not be accepted.</a:t>
            </a:r>
          </a:p>
          <a:p>
            <a:pPr marL="310896" lvl="2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sz="2200" dirty="0" smtClean="0"/>
              <a:t>Minor Assessments – 40%</a:t>
            </a:r>
            <a:endParaRPr lang="en-US" sz="2200" dirty="0"/>
          </a:p>
          <a:p>
            <a:pPr lvl="1"/>
            <a:r>
              <a:rPr lang="en-US" dirty="0" smtClean="0"/>
              <a:t>Quizzes</a:t>
            </a:r>
          </a:p>
          <a:p>
            <a:pPr lvl="1"/>
            <a:r>
              <a:rPr lang="en-US" dirty="0" smtClean="0"/>
              <a:t>Weekly Spirals</a:t>
            </a:r>
          </a:p>
          <a:p>
            <a:pPr lvl="2"/>
            <a:r>
              <a:rPr lang="en-US" dirty="0" smtClean="0"/>
              <a:t>Minor grades will be accepted up to 3 days after the due date.  Students will receive a 10 point deduction each day that it is late.  If after 3 days the assignment isn’t turned in, the grade will remain a zero and the assignment will not be accepted.</a:t>
            </a:r>
          </a:p>
          <a:p>
            <a:pPr marL="128016" lvl="1" indent="0">
              <a:buNone/>
            </a:pPr>
            <a:endParaRPr lang="en-US" sz="2200" dirty="0" smtClean="0"/>
          </a:p>
          <a:p>
            <a:pPr marL="128016" lvl="1" indent="0">
              <a:buNone/>
            </a:pPr>
            <a:endParaRPr lang="en-US" sz="2200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225296" lvl="8" indent="0" algn="ctr">
              <a:buNone/>
            </a:pPr>
            <a:endParaRPr lang="en-US" dirty="0"/>
          </a:p>
          <a:p>
            <a:pPr marL="1225296" lvl="8" indent="0" algn="ctr">
              <a:buNone/>
            </a:pPr>
            <a:endParaRPr lang="en-US" dirty="0" smtClean="0"/>
          </a:p>
          <a:p>
            <a:pPr marL="1225296" lvl="8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791" y="2286000"/>
            <a:ext cx="3302423" cy="42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Test Corrections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Only available for students who receive a 70% or lower</a:t>
            </a:r>
          </a:p>
          <a:p>
            <a:pPr lvl="1"/>
            <a:r>
              <a:rPr lang="en-US" sz="2400" dirty="0" smtClean="0"/>
              <a:t>Must complete test corrections on worksheet provided</a:t>
            </a:r>
          </a:p>
          <a:p>
            <a:pPr lvl="1"/>
            <a:r>
              <a:rPr lang="en-US" sz="2400" dirty="0" smtClean="0"/>
              <a:t>Can earn back ½ credit for each correct question </a:t>
            </a:r>
          </a:p>
          <a:p>
            <a:pPr lvl="1"/>
            <a:r>
              <a:rPr lang="en-US" sz="2400" dirty="0" smtClean="0"/>
              <a:t>Can only earn a maximum grade of 70%</a:t>
            </a:r>
          </a:p>
          <a:p>
            <a:pPr lvl="1"/>
            <a:endParaRPr lang="en-US" sz="2400" dirty="0"/>
          </a:p>
          <a:p>
            <a:pPr marL="128016" lvl="1" indent="0">
              <a:buNone/>
            </a:pPr>
            <a:r>
              <a:rPr lang="en-US" sz="2400" dirty="0" smtClean="0"/>
              <a:t>At the end of each quarter a cumulative test will be </a:t>
            </a:r>
          </a:p>
          <a:p>
            <a:pPr marL="128016" lvl="1" indent="0">
              <a:buNone/>
            </a:pPr>
            <a:r>
              <a:rPr lang="en-US" sz="2400" dirty="0"/>
              <a:t>g</a:t>
            </a:r>
            <a:r>
              <a:rPr lang="en-US" sz="2400" dirty="0" smtClean="0"/>
              <a:t>iven and students will have the opportunity to use </a:t>
            </a:r>
          </a:p>
          <a:p>
            <a:pPr marL="128016" lvl="1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grade to also replace a low test grade.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8305" y="3421989"/>
            <a:ext cx="2742664" cy="2077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2648" y="5232671"/>
            <a:ext cx="1628305" cy="119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6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z="5400" dirty="0" smtClean="0"/>
              <a:t>Absent?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student is absent, he/she is responsible for getting caught up upon returning to school.	</a:t>
            </a:r>
          </a:p>
          <a:p>
            <a:endParaRPr lang="en-US" dirty="0"/>
          </a:p>
          <a:p>
            <a:r>
              <a:rPr lang="en-US" dirty="0"/>
              <a:t>Any worksheets handed out in class will be placed in the </a:t>
            </a:r>
            <a:r>
              <a:rPr lang="en-US" dirty="0" smtClean="0"/>
              <a:t>appropriate folder </a:t>
            </a:r>
            <a:r>
              <a:rPr lang="en-US" dirty="0"/>
              <a:t>at the back of the classroom with the students name on it.  </a:t>
            </a:r>
          </a:p>
          <a:p>
            <a:endParaRPr lang="en-US" dirty="0"/>
          </a:p>
          <a:p>
            <a:r>
              <a:rPr lang="en-US" dirty="0"/>
              <a:t>CAT is a great time to get caught up on any missed assignments!!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73" y="2848015"/>
            <a:ext cx="4257675" cy="25812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Classroom Expectations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Come to class prepared!</a:t>
            </a:r>
            <a:endParaRPr lang="en-US" dirty="0"/>
          </a:p>
          <a:p>
            <a:pPr lvl="1"/>
            <a:r>
              <a:rPr lang="en-US" dirty="0" smtClean="0"/>
              <a:t>Have all materials, completed HW, and assignments</a:t>
            </a:r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sz="2200" dirty="0" smtClean="0"/>
              <a:t>Be in your seat before the door closes!</a:t>
            </a:r>
          </a:p>
          <a:p>
            <a:pPr lvl="1"/>
            <a:r>
              <a:rPr lang="en-US" dirty="0" smtClean="0"/>
              <a:t>If not, you will be marked tardy</a:t>
            </a:r>
          </a:p>
          <a:p>
            <a:pPr lvl="1"/>
            <a:r>
              <a:rPr lang="en-US" dirty="0" smtClean="0"/>
              <a:t>Sign the tardy log at the back of the classroom</a:t>
            </a:r>
            <a:endParaRPr lang="en-US" sz="2200" dirty="0"/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sz="2200" dirty="0" smtClean="0"/>
              <a:t>Begin working </a:t>
            </a:r>
            <a:r>
              <a:rPr lang="en-US" sz="2200" i="1" dirty="0" smtClean="0"/>
              <a:t>quietly</a:t>
            </a:r>
            <a:r>
              <a:rPr lang="en-US" sz="2200" dirty="0" smtClean="0"/>
              <a:t> on your warm-up once you are seated!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Clean up your workspace before you leave!</a:t>
            </a:r>
          </a:p>
          <a:p>
            <a:pPr lvl="1"/>
            <a:r>
              <a:rPr lang="en-US" dirty="0" smtClean="0"/>
              <a:t>Push in your chair, straighten your desk, and place trash in the trash can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sz="2200" dirty="0"/>
              <a:t>Be respectful of your teachers, classmates, and classroom!</a:t>
            </a:r>
            <a:endParaRPr lang="en-US" sz="2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315" y="1335024"/>
            <a:ext cx="3560890" cy="24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197</TotalTime>
  <Words>425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Welcome to Math 7</vt:lpstr>
      <vt:lpstr>Topics we will cover in Math 7</vt:lpstr>
      <vt:lpstr>What Do I need to bring to class?</vt:lpstr>
      <vt:lpstr>What are spirals?</vt:lpstr>
      <vt:lpstr>How will I be graded?</vt:lpstr>
      <vt:lpstr>Test Corrections</vt:lpstr>
      <vt:lpstr>Absent?</vt:lpstr>
      <vt:lpstr>Classroom Expectations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Math 7</dc:title>
  <dc:creator>Stephanie Sauls</dc:creator>
  <cp:lastModifiedBy>Stephanie Sauls</cp:lastModifiedBy>
  <cp:revision>16</cp:revision>
  <dcterms:created xsi:type="dcterms:W3CDTF">2017-08-25T23:48:42Z</dcterms:created>
  <dcterms:modified xsi:type="dcterms:W3CDTF">2017-08-28T13:38:07Z</dcterms:modified>
</cp:coreProperties>
</file>